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tl="1" saveSubsetFonts="1">
  <p:sldMasterIdLst>
    <p:sldMasterId id="2147483648" r:id="rId1"/>
  </p:sldMasterIdLst>
  <p:notesMasterIdLst>
    <p:notesMasterId r:id="rId87"/>
  </p:notesMasterIdLst>
  <p:sldIdLst>
    <p:sldId id="261" r:id="rId2"/>
    <p:sldId id="359" r:id="rId3"/>
    <p:sldId id="262" r:id="rId4"/>
    <p:sldId id="257" r:id="rId5"/>
    <p:sldId id="455" r:id="rId6"/>
    <p:sldId id="363" r:id="rId7"/>
    <p:sldId id="361" r:id="rId8"/>
    <p:sldId id="456" r:id="rId9"/>
    <p:sldId id="525" r:id="rId10"/>
    <p:sldId id="457" r:id="rId11"/>
    <p:sldId id="458" r:id="rId12"/>
    <p:sldId id="459" r:id="rId13"/>
    <p:sldId id="524" r:id="rId14"/>
    <p:sldId id="460" r:id="rId15"/>
    <p:sldId id="461" r:id="rId16"/>
    <p:sldId id="462" r:id="rId17"/>
    <p:sldId id="463" r:id="rId18"/>
    <p:sldId id="464" r:id="rId19"/>
    <p:sldId id="465" r:id="rId20"/>
    <p:sldId id="526" r:id="rId21"/>
    <p:sldId id="466" r:id="rId22"/>
    <p:sldId id="467" r:id="rId23"/>
    <p:sldId id="468" r:id="rId24"/>
    <p:sldId id="469" r:id="rId25"/>
    <p:sldId id="470" r:id="rId26"/>
    <p:sldId id="471" r:id="rId27"/>
    <p:sldId id="527" r:id="rId28"/>
    <p:sldId id="472" r:id="rId29"/>
    <p:sldId id="473" r:id="rId30"/>
    <p:sldId id="474" r:id="rId31"/>
    <p:sldId id="475" r:id="rId32"/>
    <p:sldId id="476" r:id="rId33"/>
    <p:sldId id="477" r:id="rId34"/>
    <p:sldId id="528" r:id="rId35"/>
    <p:sldId id="478" r:id="rId36"/>
    <p:sldId id="480" r:id="rId37"/>
    <p:sldId id="479" r:id="rId38"/>
    <p:sldId id="481" r:id="rId39"/>
    <p:sldId id="529" r:id="rId40"/>
    <p:sldId id="482" r:id="rId41"/>
    <p:sldId id="483" r:id="rId42"/>
    <p:sldId id="484" r:id="rId43"/>
    <p:sldId id="530" r:id="rId44"/>
    <p:sldId id="485" r:id="rId45"/>
    <p:sldId id="486" r:id="rId46"/>
    <p:sldId id="487" r:id="rId47"/>
    <p:sldId id="488" r:id="rId48"/>
    <p:sldId id="531" r:id="rId49"/>
    <p:sldId id="489" r:id="rId50"/>
    <p:sldId id="490" r:id="rId51"/>
    <p:sldId id="491" r:id="rId52"/>
    <p:sldId id="492" r:id="rId53"/>
    <p:sldId id="493" r:id="rId54"/>
    <p:sldId id="494" r:id="rId55"/>
    <p:sldId id="532" r:id="rId56"/>
    <p:sldId id="495" r:id="rId57"/>
    <p:sldId id="496" r:id="rId58"/>
    <p:sldId id="497" r:id="rId59"/>
    <p:sldId id="533" r:id="rId60"/>
    <p:sldId id="498" r:id="rId61"/>
    <p:sldId id="499" r:id="rId62"/>
    <p:sldId id="500" r:id="rId63"/>
    <p:sldId id="501" r:id="rId64"/>
    <p:sldId id="534" r:id="rId65"/>
    <p:sldId id="502" r:id="rId66"/>
    <p:sldId id="503" r:id="rId67"/>
    <p:sldId id="504" r:id="rId68"/>
    <p:sldId id="505" r:id="rId69"/>
    <p:sldId id="535" r:id="rId70"/>
    <p:sldId id="506" r:id="rId71"/>
    <p:sldId id="507" r:id="rId72"/>
    <p:sldId id="508" r:id="rId73"/>
    <p:sldId id="509" r:id="rId74"/>
    <p:sldId id="536" r:id="rId75"/>
    <p:sldId id="510" r:id="rId76"/>
    <p:sldId id="512" r:id="rId77"/>
    <p:sldId id="537" r:id="rId78"/>
    <p:sldId id="511" r:id="rId79"/>
    <p:sldId id="513" r:id="rId80"/>
    <p:sldId id="514" r:id="rId81"/>
    <p:sldId id="515" r:id="rId82"/>
    <p:sldId id="538" r:id="rId83"/>
    <p:sldId id="516" r:id="rId84"/>
    <p:sldId id="517" r:id="rId85"/>
    <p:sldId id="518" r:id="rId86"/>
  </p:sldIdLst>
  <p:sldSz cx="12192000" cy="6858000"/>
  <p:notesSz cx="6858000" cy="9144000"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360"/>
    <a:srgbClr val="9C4226"/>
    <a:srgbClr val="701B3A"/>
    <a:srgbClr val="953693"/>
    <a:srgbClr val="007336"/>
    <a:srgbClr val="7C5096"/>
    <a:srgbClr val="C32B36"/>
    <a:srgbClr val="39AA41"/>
    <a:srgbClr val="D52E72"/>
    <a:srgbClr val="F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A2F6DF-6CBB-4B00-92D1-C16B4FAEBD36}" v="322" dt="2026-08-27T02:55:16.3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סגנון ביניים 4 - הדגשה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סגנון ביניים 2 - הדגשה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505E3EF-67EA-436B-97B2-0124C06EBD24}" styleName="סגנון ביניים 4 - הדגשה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סגנון ביניים 4 - הדגשה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סגנון ביניים 4 - הדגשה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194" autoAdjust="0"/>
    <p:restoredTop sz="93362" autoAdjust="0"/>
  </p:normalViewPr>
  <p:slideViewPr>
    <p:cSldViewPr snapToGrid="0">
      <p:cViewPr varScale="1">
        <p:scale>
          <a:sx n="60" d="100"/>
          <a:sy n="60" d="100"/>
        </p:scale>
        <p:origin x="43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heme" Target="theme/theme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microsoft.com/office/2015/10/relationships/revisionInfo" Target="revisionInfo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microsoft.com/office/2016/11/relationships/changesInfo" Target="changesInfos/changesInfo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notesMaster" Target="notesMasters/notesMaster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li Rouash" userId="21ae74ec1aaa5ff5" providerId="LiveId" clId="{9F3F9780-8565-4154-9B71-142F1BB5B918}"/>
    <pc:docChg chg="undo custSel addSld delSld modSld sldOrd">
      <pc:chgData name="Tali Rouash" userId="21ae74ec1aaa5ff5" providerId="LiveId" clId="{9F3F9780-8565-4154-9B71-142F1BB5B918}" dt="2026-08-27T02:58:40.706" v="1639" actId="47"/>
      <pc:docMkLst>
        <pc:docMk/>
      </pc:docMkLst>
      <pc:sldChg chg="addSp delSp modSp mod delAnim modAnim">
        <pc:chgData name="Tali Rouash" userId="21ae74ec1aaa5ff5" providerId="LiveId" clId="{9F3F9780-8565-4154-9B71-142F1BB5B918}" dt="2026-08-26T15:15:36.052" v="70"/>
        <pc:sldMkLst>
          <pc:docMk/>
          <pc:sldMk cId="2148728900" sldId="257"/>
        </pc:sldMkLst>
        <pc:picChg chg="add">
          <ac:chgData name="Tali Rouash" userId="21ae74ec1aaa5ff5" providerId="LiveId" clId="{9F3F9780-8565-4154-9B71-142F1BB5B918}" dt="2026-08-26T15:09:21.817" v="31" actId="22"/>
          <ac:picMkLst>
            <pc:docMk/>
            <pc:sldMk cId="2148728900" sldId="257"/>
            <ac:picMk id="3" creationId="{55643DFB-E82C-9E44-F92C-4251C2AB577C}"/>
          </ac:picMkLst>
        </pc:picChg>
        <pc:picChg chg="add mod">
          <ac:chgData name="Tali Rouash" userId="21ae74ec1aaa5ff5" providerId="LiveId" clId="{9F3F9780-8565-4154-9B71-142F1BB5B918}" dt="2026-08-26T15:14:13.591" v="66" actId="1076"/>
          <ac:picMkLst>
            <pc:docMk/>
            <pc:sldMk cId="2148728900" sldId="257"/>
            <ac:picMk id="4" creationId="{DDB823E5-1931-EA91-83A8-A22685F614E3}"/>
          </ac:picMkLst>
        </pc:picChg>
        <pc:picChg chg="add mod">
          <ac:chgData name="Tali Rouash" userId="21ae74ec1aaa5ff5" providerId="LiveId" clId="{9F3F9780-8565-4154-9B71-142F1BB5B918}" dt="2026-08-26T15:15:31.569" v="69" actId="1076"/>
          <ac:picMkLst>
            <pc:docMk/>
            <pc:sldMk cId="2148728900" sldId="257"/>
            <ac:picMk id="6" creationId="{7CE005AB-B647-4488-B24B-ECDC768C014E}"/>
          </ac:picMkLst>
        </pc:picChg>
        <pc:picChg chg="del">
          <ac:chgData name="Tali Rouash" userId="21ae74ec1aaa5ff5" providerId="LiveId" clId="{9F3F9780-8565-4154-9B71-142F1BB5B918}" dt="2026-08-26T15:13:24.603" v="56" actId="478"/>
          <ac:picMkLst>
            <pc:docMk/>
            <pc:sldMk cId="2148728900" sldId="257"/>
            <ac:picMk id="8" creationId="{012B5F9B-C853-6D40-B597-0E74EB72043E}"/>
          </ac:picMkLst>
        </pc:picChg>
        <pc:picChg chg="del">
          <ac:chgData name="Tali Rouash" userId="21ae74ec1aaa5ff5" providerId="LiveId" clId="{9F3F9780-8565-4154-9B71-142F1BB5B918}" dt="2026-08-26T15:13:26.861" v="57" actId="478"/>
          <ac:picMkLst>
            <pc:docMk/>
            <pc:sldMk cId="2148728900" sldId="257"/>
            <ac:picMk id="10" creationId="{04881CDA-4B1D-F559-C0CC-3635B964E77C}"/>
          </ac:picMkLst>
        </pc:picChg>
        <pc:picChg chg="del">
          <ac:chgData name="Tali Rouash" userId="21ae74ec1aaa5ff5" providerId="LiveId" clId="{9F3F9780-8565-4154-9B71-142F1BB5B918}" dt="2026-08-26T15:09:21.407" v="30" actId="478"/>
          <ac:picMkLst>
            <pc:docMk/>
            <pc:sldMk cId="2148728900" sldId="257"/>
            <ac:picMk id="11" creationId="{00AF1426-7A32-CE38-0D8A-9B56E28697E2}"/>
          </ac:picMkLst>
        </pc:picChg>
      </pc:sldChg>
      <pc:sldChg chg="addSp delSp modSp mod">
        <pc:chgData name="Tali Rouash" userId="21ae74ec1aaa5ff5" providerId="LiveId" clId="{9F3F9780-8565-4154-9B71-142F1BB5B918}" dt="2026-08-26T15:08:34.494" v="18" actId="14100"/>
        <pc:sldMkLst>
          <pc:docMk/>
          <pc:sldMk cId="821510394" sldId="261"/>
        </pc:sldMkLst>
        <pc:spChg chg="mod">
          <ac:chgData name="Tali Rouash" userId="21ae74ec1aaa5ff5" providerId="LiveId" clId="{9F3F9780-8565-4154-9B71-142F1BB5B918}" dt="2026-08-26T14:26:19.198" v="1" actId="20577"/>
          <ac:spMkLst>
            <pc:docMk/>
            <pc:sldMk cId="821510394" sldId="261"/>
            <ac:spMk id="4" creationId="{39F2EE02-009B-5830-C480-E988A0D8D90B}"/>
          </ac:spMkLst>
        </pc:spChg>
        <pc:spChg chg="add del">
          <ac:chgData name="Tali Rouash" userId="21ae74ec1aaa5ff5" providerId="LiveId" clId="{9F3F9780-8565-4154-9B71-142F1BB5B918}" dt="2026-08-26T14:26:45.491" v="4" actId="22"/>
          <ac:spMkLst>
            <pc:docMk/>
            <pc:sldMk cId="821510394" sldId="261"/>
            <ac:spMk id="5" creationId="{7A86A547-0D1E-5D5C-837E-B6F5BA5BE6DD}"/>
          </ac:spMkLst>
        </pc:spChg>
        <pc:picChg chg="del">
          <ac:chgData name="Tali Rouash" userId="21ae74ec1aaa5ff5" providerId="LiveId" clId="{9F3F9780-8565-4154-9B71-142F1BB5B918}" dt="2026-08-26T14:26:25.446" v="2" actId="478"/>
          <ac:picMkLst>
            <pc:docMk/>
            <pc:sldMk cId="821510394" sldId="261"/>
            <ac:picMk id="3" creationId="{9807F9B2-8EB0-EF46-A1CD-B7B40EC3D59B}"/>
          </ac:picMkLst>
        </pc:picChg>
        <pc:picChg chg="add mod">
          <ac:chgData name="Tali Rouash" userId="21ae74ec1aaa5ff5" providerId="LiveId" clId="{9F3F9780-8565-4154-9B71-142F1BB5B918}" dt="2026-08-26T14:27:00.622" v="7" actId="1076"/>
          <ac:picMkLst>
            <pc:docMk/>
            <pc:sldMk cId="821510394" sldId="261"/>
            <ac:picMk id="6" creationId="{DD3D84B8-3E74-6D3E-1507-BC48A459B14E}"/>
          </ac:picMkLst>
        </pc:picChg>
        <pc:picChg chg="add mod modCrop">
          <ac:chgData name="Tali Rouash" userId="21ae74ec1aaa5ff5" providerId="LiveId" clId="{9F3F9780-8565-4154-9B71-142F1BB5B918}" dt="2026-08-26T15:08:34.494" v="18" actId="14100"/>
          <ac:picMkLst>
            <pc:docMk/>
            <pc:sldMk cId="821510394" sldId="261"/>
            <ac:picMk id="8" creationId="{899D3E09-7105-A8E1-F39C-91753FC144BA}"/>
          </ac:picMkLst>
        </pc:picChg>
        <pc:picChg chg="del">
          <ac:chgData name="Tali Rouash" userId="21ae74ec1aaa5ff5" providerId="LiveId" clId="{9F3F9780-8565-4154-9B71-142F1BB5B918}" dt="2026-08-26T15:07:58.669" v="8" actId="478"/>
          <ac:picMkLst>
            <pc:docMk/>
            <pc:sldMk cId="821510394" sldId="261"/>
            <ac:picMk id="19" creationId="{236422D7-7584-DDCE-F6B5-990B4C2EC6E9}"/>
          </ac:picMkLst>
        </pc:picChg>
      </pc:sldChg>
      <pc:sldChg chg="addSp delSp modSp mod">
        <pc:chgData name="Tali Rouash" userId="21ae74ec1aaa5ff5" providerId="LiveId" clId="{9F3F9780-8565-4154-9B71-142F1BB5B918}" dt="2026-08-26T15:13:21.165" v="55" actId="20577"/>
        <pc:sldMkLst>
          <pc:docMk/>
          <pc:sldMk cId="3802583767" sldId="262"/>
        </pc:sldMkLst>
        <pc:spChg chg="mod">
          <ac:chgData name="Tali Rouash" userId="21ae74ec1aaa5ff5" providerId="LiveId" clId="{9F3F9780-8565-4154-9B71-142F1BB5B918}" dt="2026-08-26T15:13:21.165" v="55" actId="20577"/>
          <ac:spMkLst>
            <pc:docMk/>
            <pc:sldMk cId="3802583767" sldId="262"/>
            <ac:spMk id="2" creationId="{A915D72C-8E67-FE9E-929D-D19EA78FBC0B}"/>
          </ac:spMkLst>
        </pc:spChg>
        <pc:picChg chg="add">
          <ac:chgData name="Tali Rouash" userId="21ae74ec1aaa5ff5" providerId="LiveId" clId="{9F3F9780-8565-4154-9B71-142F1BB5B918}" dt="2026-08-26T15:08:44.772" v="22" actId="22"/>
          <ac:picMkLst>
            <pc:docMk/>
            <pc:sldMk cId="3802583767" sldId="262"/>
            <ac:picMk id="4" creationId="{A5F4EA3C-EF81-E4E9-AC43-7A8BA4A3EAD8}"/>
          </ac:picMkLst>
        </pc:picChg>
        <pc:picChg chg="del">
          <ac:chgData name="Tali Rouash" userId="21ae74ec1aaa5ff5" providerId="LiveId" clId="{9F3F9780-8565-4154-9B71-142F1BB5B918}" dt="2026-08-26T15:08:44.437" v="21" actId="478"/>
          <ac:picMkLst>
            <pc:docMk/>
            <pc:sldMk cId="3802583767" sldId="262"/>
            <ac:picMk id="6" creationId="{C79E34C5-6492-2E46-A1C6-452A26C0CE85}"/>
          </ac:picMkLst>
        </pc:picChg>
      </pc:sldChg>
      <pc:sldChg chg="addSp delSp modSp mod">
        <pc:chgData name="Tali Rouash" userId="21ae74ec1aaa5ff5" providerId="LiveId" clId="{9F3F9780-8565-4154-9B71-142F1BB5B918}" dt="2026-08-26T15:13:05.952" v="52" actId="255"/>
        <pc:sldMkLst>
          <pc:docMk/>
          <pc:sldMk cId="2178282012" sldId="359"/>
        </pc:sldMkLst>
        <pc:spChg chg="mod">
          <ac:chgData name="Tali Rouash" userId="21ae74ec1aaa5ff5" providerId="LiveId" clId="{9F3F9780-8565-4154-9B71-142F1BB5B918}" dt="2026-08-26T15:13:05.952" v="52" actId="255"/>
          <ac:spMkLst>
            <pc:docMk/>
            <pc:sldMk cId="2178282012" sldId="359"/>
            <ac:spMk id="3" creationId="{2B64F95E-9AC0-429F-0C6D-814D60ABAC27}"/>
          </ac:spMkLst>
        </pc:spChg>
        <pc:spChg chg="del mod">
          <ac:chgData name="Tali Rouash" userId="21ae74ec1aaa5ff5" providerId="LiveId" clId="{9F3F9780-8565-4154-9B71-142F1BB5B918}" dt="2026-08-26T15:12:50.536" v="50" actId="21"/>
          <ac:spMkLst>
            <pc:docMk/>
            <pc:sldMk cId="2178282012" sldId="359"/>
            <ac:spMk id="6" creationId="{E74CE5C5-0A94-D4A8-5907-D05ECD75636A}"/>
          </ac:spMkLst>
        </pc:spChg>
        <pc:picChg chg="add">
          <ac:chgData name="Tali Rouash" userId="21ae74ec1aaa5ff5" providerId="LiveId" clId="{9F3F9780-8565-4154-9B71-142F1BB5B918}" dt="2026-08-26T15:08:41.592" v="20" actId="22"/>
          <ac:picMkLst>
            <pc:docMk/>
            <pc:sldMk cId="2178282012" sldId="359"/>
            <ac:picMk id="4" creationId="{2078888A-7238-56EB-5D80-F1A17DFCE76D}"/>
          </ac:picMkLst>
        </pc:picChg>
        <pc:picChg chg="del">
          <ac:chgData name="Tali Rouash" userId="21ae74ec1aaa5ff5" providerId="LiveId" clId="{9F3F9780-8565-4154-9B71-142F1BB5B918}" dt="2026-08-26T15:08:41.298" v="19" actId="478"/>
          <ac:picMkLst>
            <pc:docMk/>
            <pc:sldMk cId="2178282012" sldId="359"/>
            <ac:picMk id="7" creationId="{B625B8DD-5112-FFC7-1F84-31337F8D10FE}"/>
          </ac:picMkLst>
        </pc:picChg>
        <pc:picChg chg="add del">
          <ac:chgData name="Tali Rouash" userId="21ae74ec1aaa5ff5" providerId="LiveId" clId="{9F3F9780-8565-4154-9B71-142F1BB5B918}" dt="2026-08-26T15:09:35.232" v="35" actId="22"/>
          <ac:picMkLst>
            <pc:docMk/>
            <pc:sldMk cId="2178282012" sldId="359"/>
            <ac:picMk id="8" creationId="{D89E9DB2-FA30-BDA7-9AF5-D5A95B14FBFD}"/>
          </ac:picMkLst>
        </pc:picChg>
      </pc:sldChg>
      <pc:sldChg chg="addSp delSp modSp del mod delAnim">
        <pc:chgData name="Tali Rouash" userId="21ae74ec1aaa5ff5" providerId="LiveId" clId="{9F3F9780-8565-4154-9B71-142F1BB5B918}" dt="2026-08-26T15:15:58.389" v="76" actId="47"/>
        <pc:sldMkLst>
          <pc:docMk/>
          <pc:sldMk cId="1799468368" sldId="360"/>
        </pc:sldMkLst>
        <pc:picChg chg="del">
          <ac:chgData name="Tali Rouash" userId="21ae74ec1aaa5ff5" providerId="LiveId" clId="{9F3F9780-8565-4154-9B71-142F1BB5B918}" dt="2026-08-26T15:15:41.739" v="72" actId="478"/>
          <ac:picMkLst>
            <pc:docMk/>
            <pc:sldMk cId="1799468368" sldId="360"/>
            <ac:picMk id="3" creationId="{D9F89C2C-D9EA-EF6D-EA00-4E4BB0A67D0B}"/>
          </ac:picMkLst>
        </pc:picChg>
        <pc:picChg chg="add mod">
          <ac:chgData name="Tali Rouash" userId="21ae74ec1aaa5ff5" providerId="LiveId" clId="{9F3F9780-8565-4154-9B71-142F1BB5B918}" dt="2026-08-26T15:09:15.009" v="29" actId="197"/>
          <ac:picMkLst>
            <pc:docMk/>
            <pc:sldMk cId="1799468368" sldId="360"/>
            <ac:picMk id="4" creationId="{976EC7AD-CB91-7145-0646-DF9AC35E44F2}"/>
          </ac:picMkLst>
        </pc:picChg>
        <pc:picChg chg="del">
          <ac:chgData name="Tali Rouash" userId="21ae74ec1aaa5ff5" providerId="LiveId" clId="{9F3F9780-8565-4154-9B71-142F1BB5B918}" dt="2026-08-26T15:15:41.015" v="71" actId="478"/>
          <ac:picMkLst>
            <pc:docMk/>
            <pc:sldMk cId="1799468368" sldId="360"/>
            <ac:picMk id="9" creationId="{C2AC0902-32EE-5101-2EA2-582AF7AE00AB}"/>
          </ac:picMkLst>
        </pc:picChg>
        <pc:picChg chg="del">
          <ac:chgData name="Tali Rouash" userId="21ae74ec1aaa5ff5" providerId="LiveId" clId="{9F3F9780-8565-4154-9B71-142F1BB5B918}" dt="2026-08-26T15:08:47.876" v="23" actId="478"/>
          <ac:picMkLst>
            <pc:docMk/>
            <pc:sldMk cId="1799468368" sldId="360"/>
            <ac:picMk id="11" creationId="{D4F79D76-9449-BAC5-E7E9-A7C7B69790C7}"/>
          </ac:picMkLst>
        </pc:picChg>
        <pc:picChg chg="del">
          <ac:chgData name="Tali Rouash" userId="21ae74ec1aaa5ff5" providerId="LiveId" clId="{9F3F9780-8565-4154-9B71-142F1BB5B918}" dt="2026-08-26T15:15:42.818" v="74" actId="478"/>
          <ac:picMkLst>
            <pc:docMk/>
            <pc:sldMk cId="1799468368" sldId="360"/>
            <ac:picMk id="12" creationId="{4527EA0A-4531-C3CF-2E9A-5B728384A0E1}"/>
          </ac:picMkLst>
        </pc:picChg>
        <pc:picChg chg="del">
          <ac:chgData name="Tali Rouash" userId="21ae74ec1aaa5ff5" providerId="LiveId" clId="{9F3F9780-8565-4154-9B71-142F1BB5B918}" dt="2026-08-26T15:15:42.270" v="73" actId="478"/>
          <ac:picMkLst>
            <pc:docMk/>
            <pc:sldMk cId="1799468368" sldId="360"/>
            <ac:picMk id="13" creationId="{E01506CA-14DA-EB5F-863F-5B38E8EACD5C}"/>
          </ac:picMkLst>
        </pc:picChg>
      </pc:sldChg>
      <pc:sldChg chg="addSp delSp modSp mod modAnim">
        <pc:chgData name="Tali Rouash" userId="21ae74ec1aaa5ff5" providerId="LiveId" clId="{9F3F9780-8565-4154-9B71-142F1BB5B918}" dt="2026-08-26T15:20:51.182" v="138" actId="1076"/>
        <pc:sldMkLst>
          <pc:docMk/>
          <pc:sldMk cId="1858848575" sldId="361"/>
        </pc:sldMkLst>
        <pc:picChg chg="add">
          <ac:chgData name="Tali Rouash" userId="21ae74ec1aaa5ff5" providerId="LiveId" clId="{9F3F9780-8565-4154-9B71-142F1BB5B918}" dt="2026-08-26T15:09:29.548" v="33" actId="22"/>
          <ac:picMkLst>
            <pc:docMk/>
            <pc:sldMk cId="1858848575" sldId="361"/>
            <ac:picMk id="3" creationId="{50A7CB11-5394-08D1-888F-D376A2463AAC}"/>
          </ac:picMkLst>
        </pc:picChg>
        <pc:picChg chg="del">
          <ac:chgData name="Tali Rouash" userId="21ae74ec1aaa5ff5" providerId="LiveId" clId="{9F3F9780-8565-4154-9B71-142F1BB5B918}" dt="2026-08-26T15:17:37.573" v="112" actId="478"/>
          <ac:picMkLst>
            <pc:docMk/>
            <pc:sldMk cId="1858848575" sldId="361"/>
            <ac:picMk id="4" creationId="{FA0FDF55-5BE5-7DB3-8103-7164B472DBCE}"/>
          </ac:picMkLst>
        </pc:picChg>
        <pc:picChg chg="add mod modCrop">
          <ac:chgData name="Tali Rouash" userId="21ae74ec1aaa5ff5" providerId="LiveId" clId="{9F3F9780-8565-4154-9B71-142F1BB5B918}" dt="2026-08-26T15:20:36.961" v="132" actId="1076"/>
          <ac:picMkLst>
            <pc:docMk/>
            <pc:sldMk cId="1858848575" sldId="361"/>
            <ac:picMk id="5" creationId="{8D77B24F-0F9D-D4DD-D749-2F7BF3C990C3}"/>
          </ac:picMkLst>
        </pc:picChg>
        <pc:picChg chg="add mod modCrop">
          <ac:chgData name="Tali Rouash" userId="21ae74ec1aaa5ff5" providerId="LiveId" clId="{9F3F9780-8565-4154-9B71-142F1BB5B918}" dt="2026-08-26T15:20:36.961" v="132" actId="1076"/>
          <ac:picMkLst>
            <pc:docMk/>
            <pc:sldMk cId="1858848575" sldId="361"/>
            <ac:picMk id="6" creationId="{C22F0A8D-CF05-4AC8-C6EB-5D60E6773D18}"/>
          </ac:picMkLst>
        </pc:picChg>
        <pc:picChg chg="add mod modCrop">
          <ac:chgData name="Tali Rouash" userId="21ae74ec1aaa5ff5" providerId="LiveId" clId="{9F3F9780-8565-4154-9B71-142F1BB5B918}" dt="2026-08-26T15:20:51.182" v="138" actId="1076"/>
          <ac:picMkLst>
            <pc:docMk/>
            <pc:sldMk cId="1858848575" sldId="361"/>
            <ac:picMk id="7" creationId="{B7E8C081-0076-B3CF-D3AA-14E05085B30B}"/>
          </ac:picMkLst>
        </pc:picChg>
        <pc:picChg chg="del">
          <ac:chgData name="Tali Rouash" userId="21ae74ec1aaa5ff5" providerId="LiveId" clId="{9F3F9780-8565-4154-9B71-142F1BB5B918}" dt="2026-08-26T15:09:29.030" v="32" actId="478"/>
          <ac:picMkLst>
            <pc:docMk/>
            <pc:sldMk cId="1858848575" sldId="361"/>
            <ac:picMk id="11" creationId="{F0A051D6-1860-69BE-0669-71B62755BAA5}"/>
          </ac:picMkLst>
        </pc:picChg>
      </pc:sldChg>
      <pc:sldChg chg="addSp delSp modSp del mod">
        <pc:chgData name="Tali Rouash" userId="21ae74ec1aaa5ff5" providerId="LiveId" clId="{9F3F9780-8565-4154-9B71-142F1BB5B918}" dt="2026-08-26T15:27:58.615" v="241" actId="47"/>
        <pc:sldMkLst>
          <pc:docMk/>
          <pc:sldMk cId="180629853" sldId="362"/>
        </pc:sldMkLst>
        <pc:spChg chg="mod">
          <ac:chgData name="Tali Rouash" userId="21ae74ec1aaa5ff5" providerId="LiveId" clId="{9F3F9780-8565-4154-9B71-142F1BB5B918}" dt="2026-08-26T15:09:48.507" v="38" actId="207"/>
          <ac:spMkLst>
            <pc:docMk/>
            <pc:sldMk cId="180629853" sldId="362"/>
            <ac:spMk id="2" creationId="{EDC9F2CD-F0D1-F6FD-AA02-A737A0B3009E}"/>
          </ac:spMkLst>
        </pc:spChg>
        <pc:picChg chg="add">
          <ac:chgData name="Tali Rouash" userId="21ae74ec1aaa5ff5" providerId="LiveId" clId="{9F3F9780-8565-4154-9B71-142F1BB5B918}" dt="2026-08-26T15:09:39.066" v="37" actId="22"/>
          <ac:picMkLst>
            <pc:docMk/>
            <pc:sldMk cId="180629853" sldId="362"/>
            <ac:picMk id="5" creationId="{FB568D35-6A4C-3A48-928A-BD44D37D0E82}"/>
          </ac:picMkLst>
        </pc:picChg>
        <pc:picChg chg="del">
          <ac:chgData name="Tali Rouash" userId="21ae74ec1aaa5ff5" providerId="LiveId" clId="{9F3F9780-8565-4154-9B71-142F1BB5B918}" dt="2026-08-26T15:09:38.660" v="36" actId="478"/>
          <ac:picMkLst>
            <pc:docMk/>
            <pc:sldMk cId="180629853" sldId="362"/>
            <ac:picMk id="7" creationId="{1A1F1521-EF7A-B34C-6C2F-6A7C97E46EE2}"/>
          </ac:picMkLst>
        </pc:picChg>
      </pc:sldChg>
      <pc:sldChg chg="addSp delSp modSp add del mod">
        <pc:chgData name="Tali Rouash" userId="21ae74ec1aaa5ff5" providerId="LiveId" clId="{9F3F9780-8565-4154-9B71-142F1BB5B918}" dt="2026-08-27T02:48:13.433" v="1567" actId="20577"/>
        <pc:sldMkLst>
          <pc:docMk/>
          <pc:sldMk cId="1676085829" sldId="363"/>
        </pc:sldMkLst>
        <pc:spChg chg="mod">
          <ac:chgData name="Tali Rouash" userId="21ae74ec1aaa5ff5" providerId="LiveId" clId="{9F3F9780-8565-4154-9B71-142F1BB5B918}" dt="2026-08-27T02:48:13.433" v="1567" actId="20577"/>
          <ac:spMkLst>
            <pc:docMk/>
            <pc:sldMk cId="1676085829" sldId="363"/>
            <ac:spMk id="3" creationId="{FE23E111-8885-EB58-671C-9C90179BE5DC}"/>
          </ac:spMkLst>
        </pc:spChg>
        <pc:picChg chg="add">
          <ac:chgData name="Tali Rouash" userId="21ae74ec1aaa5ff5" providerId="LiveId" clId="{9F3F9780-8565-4154-9B71-142F1BB5B918}" dt="2026-08-26T15:09:55.087" v="40" actId="22"/>
          <ac:picMkLst>
            <pc:docMk/>
            <pc:sldMk cId="1676085829" sldId="363"/>
            <ac:picMk id="5" creationId="{4B1E3C92-C304-C9F4-4E1C-BE70CC39F7AB}"/>
          </ac:picMkLst>
        </pc:picChg>
        <pc:picChg chg="add">
          <ac:chgData name="Tali Rouash" userId="21ae74ec1aaa5ff5" providerId="LiveId" clId="{9F3F9780-8565-4154-9B71-142F1BB5B918}" dt="2026-08-27T02:47:50.035" v="1559" actId="22"/>
          <ac:picMkLst>
            <pc:docMk/>
            <pc:sldMk cId="1676085829" sldId="363"/>
            <ac:picMk id="5" creationId="{AD0310E7-5378-0B8C-2A8B-85BFC7F04819}"/>
          </ac:picMkLst>
        </pc:picChg>
        <pc:picChg chg="del">
          <ac:chgData name="Tali Rouash" userId="21ae74ec1aaa5ff5" providerId="LiveId" clId="{9F3F9780-8565-4154-9B71-142F1BB5B918}" dt="2026-08-27T02:47:49.584" v="1558" actId="478"/>
          <ac:picMkLst>
            <pc:docMk/>
            <pc:sldMk cId="1676085829" sldId="363"/>
            <ac:picMk id="7" creationId="{3927E24C-D113-5075-4412-D5E5437298B1}"/>
          </ac:picMkLst>
        </pc:picChg>
      </pc:sldChg>
      <pc:sldChg chg="del">
        <pc:chgData name="Tali Rouash" userId="21ae74ec1aaa5ff5" providerId="LiveId" clId="{9F3F9780-8565-4154-9B71-142F1BB5B918}" dt="2026-08-26T15:28:02.081" v="243" actId="47"/>
        <pc:sldMkLst>
          <pc:docMk/>
          <pc:sldMk cId="4177745726" sldId="364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2621026474" sldId="365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3349187904" sldId="366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4252053319" sldId="367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2763610830" sldId="368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138410236" sldId="369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3241270881" sldId="370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858663824" sldId="371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284929072" sldId="372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3227078013" sldId="373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1985542649" sldId="374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1973649850" sldId="375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530270685" sldId="376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4097254470" sldId="377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3970723713" sldId="378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448985654" sldId="379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966336170" sldId="380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2531388626" sldId="381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4197648180" sldId="382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2825860611" sldId="383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2052170180" sldId="384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2314423181" sldId="385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384748416" sldId="386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1123378933" sldId="387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3556780659" sldId="388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2241193736" sldId="389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2196488945" sldId="390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2754738853" sldId="391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1610351231" sldId="392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1272848948" sldId="393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2750797836" sldId="394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3162656178" sldId="395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2376400436" sldId="396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3522811783" sldId="397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511181722" sldId="398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3752568947" sldId="399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3665254565" sldId="400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278673159" sldId="401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4111769459" sldId="402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1655839996" sldId="403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3940573527" sldId="404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3666546940" sldId="405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1415067136" sldId="406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3703886189" sldId="407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1213282039" sldId="408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1299366671" sldId="409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3314895662" sldId="410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3638656533" sldId="411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1387835206" sldId="412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964659106" sldId="413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935486664" sldId="414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3594369815" sldId="415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3757376760" sldId="416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466373548" sldId="417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1790305976" sldId="418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2989345821" sldId="419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3206675908" sldId="420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328287881" sldId="421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445286116" sldId="422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3617247112" sldId="423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495886520" sldId="424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263458270" sldId="425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2939176032" sldId="426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1875570561" sldId="427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3357866080" sldId="428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3874722750" sldId="429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1566042117" sldId="430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3941220038" sldId="431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1581897837" sldId="432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3718520198" sldId="433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567584835" sldId="434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1468456598" sldId="435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2380741732" sldId="436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608964754" sldId="437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741225965" sldId="438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2782276790" sldId="439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3418465641" sldId="440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2351965876" sldId="441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2287715614" sldId="442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436728694" sldId="443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145247380" sldId="444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3865037400" sldId="445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133926424" sldId="446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1657784457" sldId="447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4066863038" sldId="448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4067263857" sldId="449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3849272544" sldId="450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1766128357" sldId="451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597461277" sldId="452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96696736" sldId="453"/>
        </pc:sldMkLst>
      </pc:sldChg>
      <pc:sldChg chg="del">
        <pc:chgData name="Tali Rouash" userId="21ae74ec1aaa5ff5" providerId="LiveId" clId="{9F3F9780-8565-4154-9B71-142F1BB5B918}" dt="2026-08-26T15:28:14.181" v="244" actId="47"/>
        <pc:sldMkLst>
          <pc:docMk/>
          <pc:sldMk cId="2607358593" sldId="454"/>
        </pc:sldMkLst>
      </pc:sldChg>
      <pc:sldChg chg="addSp modSp add mod">
        <pc:chgData name="Tali Rouash" userId="21ae74ec1aaa5ff5" providerId="LiveId" clId="{9F3F9780-8565-4154-9B71-142F1BB5B918}" dt="2026-08-26T15:17:23.734" v="111" actId="1076"/>
        <pc:sldMkLst>
          <pc:docMk/>
          <pc:sldMk cId="2189075660" sldId="455"/>
        </pc:sldMkLst>
        <pc:spChg chg="add mod">
          <ac:chgData name="Tali Rouash" userId="21ae74ec1aaa5ff5" providerId="LiveId" clId="{9F3F9780-8565-4154-9B71-142F1BB5B918}" dt="2026-08-26T15:16:51.759" v="83" actId="14100"/>
          <ac:spMkLst>
            <pc:docMk/>
            <pc:sldMk cId="2189075660" sldId="455"/>
            <ac:spMk id="2" creationId="{3574FBA6-8BE5-36D0-7DD0-00D9886C980F}"/>
          </ac:spMkLst>
        </pc:spChg>
        <pc:spChg chg="mod">
          <ac:chgData name="Tali Rouash" userId="21ae74ec1aaa5ff5" providerId="LiveId" clId="{9F3F9780-8565-4154-9B71-142F1BB5B918}" dt="2026-08-26T15:16:11.490" v="78" actId="255"/>
          <ac:spMkLst>
            <pc:docMk/>
            <pc:sldMk cId="2189075660" sldId="455"/>
            <ac:spMk id="3" creationId="{88D38446-B6A2-7F2B-0163-A2991177B599}"/>
          </ac:spMkLst>
        </pc:spChg>
        <pc:spChg chg="add mod">
          <ac:chgData name="Tali Rouash" userId="21ae74ec1aaa5ff5" providerId="LiveId" clId="{9F3F9780-8565-4154-9B71-142F1BB5B918}" dt="2026-08-26T15:17:23.734" v="111" actId="1076"/>
          <ac:spMkLst>
            <pc:docMk/>
            <pc:sldMk cId="2189075660" sldId="455"/>
            <ac:spMk id="5" creationId="{2AA9ED0C-5B53-83DB-97A2-489AAEC22A16}"/>
          </ac:spMkLst>
        </pc:spChg>
      </pc:sldChg>
      <pc:sldChg chg="addSp delSp modSp add mod delAnim modAnim">
        <pc:chgData name="Tali Rouash" userId="21ae74ec1aaa5ff5" providerId="LiveId" clId="{9F3F9780-8565-4154-9B71-142F1BB5B918}" dt="2026-08-26T15:23:10.521" v="158" actId="1076"/>
        <pc:sldMkLst>
          <pc:docMk/>
          <pc:sldMk cId="1124705818" sldId="456"/>
        </pc:sldMkLst>
        <pc:picChg chg="add mod modCrop">
          <ac:chgData name="Tali Rouash" userId="21ae74ec1aaa5ff5" providerId="LiveId" clId="{9F3F9780-8565-4154-9B71-142F1BB5B918}" dt="2026-08-26T15:23:10.521" v="158" actId="1076"/>
          <ac:picMkLst>
            <pc:docMk/>
            <pc:sldMk cId="1124705818" sldId="456"/>
            <ac:picMk id="4" creationId="{E5FFE213-24B6-8DC5-7A0F-0E71FDCCF71D}"/>
          </ac:picMkLst>
        </pc:picChg>
        <pc:picChg chg="del">
          <ac:chgData name="Tali Rouash" userId="21ae74ec1aaa5ff5" providerId="LiveId" clId="{9F3F9780-8565-4154-9B71-142F1BB5B918}" dt="2026-08-26T15:20:44.380" v="134" actId="478"/>
          <ac:picMkLst>
            <pc:docMk/>
            <pc:sldMk cId="1124705818" sldId="456"/>
            <ac:picMk id="5" creationId="{6BE07891-5099-B8A9-7C1A-84AB8583C884}"/>
          </ac:picMkLst>
        </pc:picChg>
        <pc:picChg chg="del">
          <ac:chgData name="Tali Rouash" userId="21ae74ec1aaa5ff5" providerId="LiveId" clId="{9F3F9780-8565-4154-9B71-142F1BB5B918}" dt="2026-08-26T15:20:44.916" v="135" actId="478"/>
          <ac:picMkLst>
            <pc:docMk/>
            <pc:sldMk cId="1124705818" sldId="456"/>
            <ac:picMk id="6" creationId="{D4EFEFE2-1C35-97F9-1742-82734DD88BBA}"/>
          </ac:picMkLst>
        </pc:picChg>
        <pc:picChg chg="del">
          <ac:chgData name="Tali Rouash" userId="21ae74ec1aaa5ff5" providerId="LiveId" clId="{9F3F9780-8565-4154-9B71-142F1BB5B918}" dt="2026-08-26T15:20:46.851" v="136" actId="478"/>
          <ac:picMkLst>
            <pc:docMk/>
            <pc:sldMk cId="1124705818" sldId="456"/>
            <ac:picMk id="7" creationId="{3BCCCC43-0126-01DC-C536-55EF7340844D}"/>
          </ac:picMkLst>
        </pc:picChg>
        <pc:picChg chg="add mod modCrop">
          <ac:chgData name="Tali Rouash" userId="21ae74ec1aaa5ff5" providerId="LiveId" clId="{9F3F9780-8565-4154-9B71-142F1BB5B918}" dt="2026-08-26T15:23:10.521" v="158" actId="1076"/>
          <ac:picMkLst>
            <pc:docMk/>
            <pc:sldMk cId="1124705818" sldId="456"/>
            <ac:picMk id="8" creationId="{1FD72C18-1A8C-5F21-5672-8616CC1B729A}"/>
          </ac:picMkLst>
        </pc:picChg>
        <pc:picChg chg="add mod modCrop">
          <ac:chgData name="Tali Rouash" userId="21ae74ec1aaa5ff5" providerId="LiveId" clId="{9F3F9780-8565-4154-9B71-142F1BB5B918}" dt="2026-08-26T15:23:10.521" v="158" actId="1076"/>
          <ac:picMkLst>
            <pc:docMk/>
            <pc:sldMk cId="1124705818" sldId="456"/>
            <ac:picMk id="9" creationId="{9649A4D4-0A6F-955C-C92B-5FC3D48BBA3C}"/>
          </ac:picMkLst>
        </pc:picChg>
      </pc:sldChg>
      <pc:sldChg chg="addSp delSp modSp add mod delAnim modAnim">
        <pc:chgData name="Tali Rouash" userId="21ae74ec1aaa5ff5" providerId="LiveId" clId="{9F3F9780-8565-4154-9B71-142F1BB5B918}" dt="2026-08-26T15:25:36.588" v="176"/>
        <pc:sldMkLst>
          <pc:docMk/>
          <pc:sldMk cId="530361578" sldId="457"/>
        </pc:sldMkLst>
        <pc:picChg chg="del">
          <ac:chgData name="Tali Rouash" userId="21ae74ec1aaa5ff5" providerId="LiveId" clId="{9F3F9780-8565-4154-9B71-142F1BB5B918}" dt="2026-08-26T15:23:33.380" v="162" actId="478"/>
          <ac:picMkLst>
            <pc:docMk/>
            <pc:sldMk cId="530361578" sldId="457"/>
            <ac:picMk id="4" creationId="{977B5AB1-F43D-64A9-1037-52CEE435E544}"/>
          </ac:picMkLst>
        </pc:picChg>
        <pc:picChg chg="add del">
          <ac:chgData name="Tali Rouash" userId="21ae74ec1aaa5ff5" providerId="LiveId" clId="{9F3F9780-8565-4154-9B71-142F1BB5B918}" dt="2026-08-26T15:23:52.849" v="164" actId="478"/>
          <ac:picMkLst>
            <pc:docMk/>
            <pc:sldMk cId="530361578" sldId="457"/>
            <ac:picMk id="5" creationId="{C5236639-2384-699F-38EF-35770A97FCF0}"/>
          </ac:picMkLst>
        </pc:picChg>
        <pc:picChg chg="add mod modCrop">
          <ac:chgData name="Tali Rouash" userId="21ae74ec1aaa5ff5" providerId="LiveId" clId="{9F3F9780-8565-4154-9B71-142F1BB5B918}" dt="2026-08-26T15:25:34.082" v="175"/>
          <ac:picMkLst>
            <pc:docMk/>
            <pc:sldMk cId="530361578" sldId="457"/>
            <ac:picMk id="7" creationId="{C4558EA3-030A-EDE8-3B6C-E06BAFB1697D}"/>
          </ac:picMkLst>
        </pc:picChg>
        <pc:picChg chg="del">
          <ac:chgData name="Tali Rouash" userId="21ae74ec1aaa5ff5" providerId="LiveId" clId="{9F3F9780-8565-4154-9B71-142F1BB5B918}" dt="2026-08-26T15:23:32.566" v="161" actId="478"/>
          <ac:picMkLst>
            <pc:docMk/>
            <pc:sldMk cId="530361578" sldId="457"/>
            <ac:picMk id="8" creationId="{D1442B40-F432-B915-F069-10BFE80630B0}"/>
          </ac:picMkLst>
        </pc:picChg>
        <pc:picChg chg="del">
          <ac:chgData name="Tali Rouash" userId="21ae74ec1aaa5ff5" providerId="LiveId" clId="{9F3F9780-8565-4154-9B71-142F1BB5B918}" dt="2026-08-26T15:23:32.071" v="160" actId="478"/>
          <ac:picMkLst>
            <pc:docMk/>
            <pc:sldMk cId="530361578" sldId="457"/>
            <ac:picMk id="9" creationId="{A8958F37-0502-A6FE-344F-3F36FF60ECEC}"/>
          </ac:picMkLst>
        </pc:picChg>
        <pc:picChg chg="add mod">
          <ac:chgData name="Tali Rouash" userId="21ae74ec1aaa5ff5" providerId="LiveId" clId="{9F3F9780-8565-4154-9B71-142F1BB5B918}" dt="2026-08-26T15:25:36.588" v="176"/>
          <ac:picMkLst>
            <pc:docMk/>
            <pc:sldMk cId="530361578" sldId="457"/>
            <ac:picMk id="11" creationId="{6EED4ACE-BEAA-FC99-2D84-E975FB765F28}"/>
          </ac:picMkLst>
        </pc:picChg>
      </pc:sldChg>
      <pc:sldChg chg="addSp delSp modSp add mod delAnim modAnim">
        <pc:chgData name="Tali Rouash" userId="21ae74ec1aaa5ff5" providerId="LiveId" clId="{9F3F9780-8565-4154-9B71-142F1BB5B918}" dt="2026-08-26T15:27:29.941" v="231"/>
        <pc:sldMkLst>
          <pc:docMk/>
          <pc:sldMk cId="357833714" sldId="458"/>
        </pc:sldMkLst>
        <pc:picChg chg="add mod modCrop">
          <ac:chgData name="Tali Rouash" userId="21ae74ec1aaa5ff5" providerId="LiveId" clId="{9F3F9780-8565-4154-9B71-142F1BB5B918}" dt="2026-08-26T15:25:56.610" v="179" actId="732"/>
          <ac:picMkLst>
            <pc:docMk/>
            <pc:sldMk cId="357833714" sldId="458"/>
            <ac:picMk id="4" creationId="{72C716D6-42C0-78A9-9D70-DD32F294B0BB}"/>
          </ac:picMkLst>
        </pc:picChg>
        <pc:picChg chg="add mod modCrop">
          <ac:chgData name="Tali Rouash" userId="21ae74ec1aaa5ff5" providerId="LiveId" clId="{9F3F9780-8565-4154-9B71-142F1BB5B918}" dt="2026-08-26T15:27:17.820" v="228" actId="1038"/>
          <ac:picMkLst>
            <pc:docMk/>
            <pc:sldMk cId="357833714" sldId="458"/>
            <ac:picMk id="6" creationId="{84F18D1E-5D2A-7C92-6274-5790FE19A85B}"/>
          </ac:picMkLst>
        </pc:picChg>
        <pc:picChg chg="del">
          <ac:chgData name="Tali Rouash" userId="21ae74ec1aaa5ff5" providerId="LiveId" clId="{9F3F9780-8565-4154-9B71-142F1BB5B918}" dt="2026-08-26T15:25:24.214" v="173" actId="478"/>
          <ac:picMkLst>
            <pc:docMk/>
            <pc:sldMk cId="357833714" sldId="458"/>
            <ac:picMk id="7" creationId="{94387609-A3E1-BC12-EE22-4385523090FF}"/>
          </ac:picMkLst>
        </pc:picChg>
        <pc:picChg chg="add mod modCrop">
          <ac:chgData name="Tali Rouash" userId="21ae74ec1aaa5ff5" providerId="LiveId" clId="{9F3F9780-8565-4154-9B71-142F1BB5B918}" dt="2026-08-26T15:27:06.375" v="195" actId="1076"/>
          <ac:picMkLst>
            <pc:docMk/>
            <pc:sldMk cId="357833714" sldId="458"/>
            <ac:picMk id="8" creationId="{2BC183AA-E05A-21AC-EFC3-B4EA28BE04F2}"/>
          </ac:picMkLst>
        </pc:picChg>
        <pc:picChg chg="add mod modCrop">
          <ac:chgData name="Tali Rouash" userId="21ae74ec1aaa5ff5" providerId="LiveId" clId="{9F3F9780-8565-4154-9B71-142F1BB5B918}" dt="2026-08-26T15:27:17.820" v="228" actId="1038"/>
          <ac:picMkLst>
            <pc:docMk/>
            <pc:sldMk cId="357833714" sldId="458"/>
            <ac:picMk id="9" creationId="{27F041B1-931E-5CF4-F5ED-D1DCB72FEDAE}"/>
          </ac:picMkLst>
        </pc:picChg>
        <pc:picChg chg="del">
          <ac:chgData name="Tali Rouash" userId="21ae74ec1aaa5ff5" providerId="LiveId" clId="{9F3F9780-8565-4154-9B71-142F1BB5B918}" dt="2026-08-26T15:25:24.214" v="173" actId="478"/>
          <ac:picMkLst>
            <pc:docMk/>
            <pc:sldMk cId="357833714" sldId="458"/>
            <ac:picMk id="11" creationId="{33A9ADAF-D6FB-E82E-A780-80BE0254D7CD}"/>
          </ac:picMkLst>
        </pc:picChg>
      </pc:sldChg>
      <pc:sldChg chg="modSp add mod">
        <pc:chgData name="Tali Rouash" userId="21ae74ec1aaa5ff5" providerId="LiveId" clId="{9F3F9780-8565-4154-9B71-142F1BB5B918}" dt="2026-08-26T15:27:53.368" v="240" actId="20577"/>
        <pc:sldMkLst>
          <pc:docMk/>
          <pc:sldMk cId="3463800920" sldId="459"/>
        </pc:sldMkLst>
        <pc:spChg chg="mod">
          <ac:chgData name="Tali Rouash" userId="21ae74ec1aaa5ff5" providerId="LiveId" clId="{9F3F9780-8565-4154-9B71-142F1BB5B918}" dt="2026-08-26T15:27:53.368" v="240" actId="20577"/>
          <ac:spMkLst>
            <pc:docMk/>
            <pc:sldMk cId="3463800920" sldId="459"/>
            <ac:spMk id="5" creationId="{E46403C2-BC5F-1590-B645-16EC9E50B364}"/>
          </ac:spMkLst>
        </pc:spChg>
      </pc:sldChg>
      <pc:sldChg chg="addSp delSp modSp add mod delAnim">
        <pc:chgData name="Tali Rouash" userId="21ae74ec1aaa5ff5" providerId="LiveId" clId="{9F3F9780-8565-4154-9B71-142F1BB5B918}" dt="2026-08-26T15:29:59.507" v="263" actId="1076"/>
        <pc:sldMkLst>
          <pc:docMk/>
          <pc:sldMk cId="2814758647" sldId="460"/>
        </pc:sldMkLst>
        <pc:picChg chg="add mod">
          <ac:chgData name="Tali Rouash" userId="21ae74ec1aaa5ff5" providerId="LiveId" clId="{9F3F9780-8565-4154-9B71-142F1BB5B918}" dt="2026-08-26T15:29:59.507" v="263" actId="1076"/>
          <ac:picMkLst>
            <pc:docMk/>
            <pc:sldMk cId="2814758647" sldId="460"/>
            <ac:picMk id="4" creationId="{A0EEE752-6A60-AE87-0DAE-480DBD266B63}"/>
          </ac:picMkLst>
        </pc:picChg>
        <pc:picChg chg="del">
          <ac:chgData name="Tali Rouash" userId="21ae74ec1aaa5ff5" providerId="LiveId" clId="{9F3F9780-8565-4154-9B71-142F1BB5B918}" dt="2026-08-26T15:28:31.685" v="246" actId="478"/>
          <ac:picMkLst>
            <pc:docMk/>
            <pc:sldMk cId="2814758647" sldId="460"/>
            <ac:picMk id="5" creationId="{9EDB68C8-8469-A961-BBF4-3FCDC30A4310}"/>
          </ac:picMkLst>
        </pc:picChg>
        <pc:picChg chg="del">
          <ac:chgData name="Tali Rouash" userId="21ae74ec1aaa5ff5" providerId="LiveId" clId="{9F3F9780-8565-4154-9B71-142F1BB5B918}" dt="2026-08-26T15:28:32.358" v="247" actId="478"/>
          <ac:picMkLst>
            <pc:docMk/>
            <pc:sldMk cId="2814758647" sldId="460"/>
            <ac:picMk id="6" creationId="{091E6683-9EFE-EBCF-2783-B0CA65B938A4}"/>
          </ac:picMkLst>
        </pc:picChg>
        <pc:picChg chg="del">
          <ac:chgData name="Tali Rouash" userId="21ae74ec1aaa5ff5" providerId="LiveId" clId="{9F3F9780-8565-4154-9B71-142F1BB5B918}" dt="2026-08-26T15:28:32.779" v="248" actId="478"/>
          <ac:picMkLst>
            <pc:docMk/>
            <pc:sldMk cId="2814758647" sldId="460"/>
            <ac:picMk id="7" creationId="{49413DC7-163C-2E37-1FED-FA0A24388168}"/>
          </ac:picMkLst>
        </pc:picChg>
        <pc:picChg chg="add del mod">
          <ac:chgData name="Tali Rouash" userId="21ae74ec1aaa5ff5" providerId="LiveId" clId="{9F3F9780-8565-4154-9B71-142F1BB5B918}" dt="2026-08-26T15:29:55.163" v="262" actId="478"/>
          <ac:picMkLst>
            <pc:docMk/>
            <pc:sldMk cId="2814758647" sldId="460"/>
            <ac:picMk id="9" creationId="{FC54BBF5-1A81-7A43-6ACA-0B69BC6DD4CB}"/>
          </ac:picMkLst>
        </pc:picChg>
        <pc:picChg chg="add del mod">
          <ac:chgData name="Tali Rouash" userId="21ae74ec1aaa5ff5" providerId="LiveId" clId="{9F3F9780-8565-4154-9B71-142F1BB5B918}" dt="2026-08-26T15:29:54.381" v="261" actId="478"/>
          <ac:picMkLst>
            <pc:docMk/>
            <pc:sldMk cId="2814758647" sldId="460"/>
            <ac:picMk id="11" creationId="{7DDEC015-6BFA-4F36-3E63-F37E32308429}"/>
          </ac:picMkLst>
        </pc:picChg>
      </pc:sldChg>
      <pc:sldChg chg="addSp delSp modSp add mod modAnim">
        <pc:chgData name="Tali Rouash" userId="21ae74ec1aaa5ff5" providerId="LiveId" clId="{9F3F9780-8565-4154-9B71-142F1BB5B918}" dt="2026-08-26T15:31:39.496" v="286"/>
        <pc:sldMkLst>
          <pc:docMk/>
          <pc:sldMk cId="4081649457" sldId="461"/>
        </pc:sldMkLst>
        <pc:picChg chg="add mod modCrop">
          <ac:chgData name="Tali Rouash" userId="21ae74ec1aaa5ff5" providerId="LiveId" clId="{9F3F9780-8565-4154-9B71-142F1BB5B918}" dt="2026-08-26T15:31:10.766" v="278" actId="732"/>
          <ac:picMkLst>
            <pc:docMk/>
            <pc:sldMk cId="4081649457" sldId="461"/>
            <ac:picMk id="2" creationId="{5082177F-FA4E-158C-FA26-DCC014DCDCD5}"/>
          </ac:picMkLst>
        </pc:picChg>
        <pc:picChg chg="del">
          <ac:chgData name="Tali Rouash" userId="21ae74ec1aaa5ff5" providerId="LiveId" clId="{9F3F9780-8565-4154-9B71-142F1BB5B918}" dt="2026-08-26T15:30:02.492" v="264" actId="478"/>
          <ac:picMkLst>
            <pc:docMk/>
            <pc:sldMk cId="4081649457" sldId="461"/>
            <ac:picMk id="4" creationId="{3399B745-982F-CB9F-EC26-F56AF6311CC5}"/>
          </ac:picMkLst>
        </pc:picChg>
        <pc:picChg chg="add mod modCrop">
          <ac:chgData name="Tali Rouash" userId="21ae74ec1aaa5ff5" providerId="LiveId" clId="{9F3F9780-8565-4154-9B71-142F1BB5B918}" dt="2026-08-26T15:31:25.941" v="282" actId="1076"/>
          <ac:picMkLst>
            <pc:docMk/>
            <pc:sldMk cId="4081649457" sldId="461"/>
            <ac:picMk id="5" creationId="{FC3EF64E-3193-2A6A-F86B-2AD7D15FB08E}"/>
          </ac:picMkLst>
        </pc:picChg>
        <pc:picChg chg="mod modCrop">
          <ac:chgData name="Tali Rouash" userId="21ae74ec1aaa5ff5" providerId="LiveId" clId="{9F3F9780-8565-4154-9B71-142F1BB5B918}" dt="2026-08-26T15:30:59.886" v="275" actId="732"/>
          <ac:picMkLst>
            <pc:docMk/>
            <pc:sldMk cId="4081649457" sldId="461"/>
            <ac:picMk id="9" creationId="{CD2197AC-A1C3-DFAA-6D3D-AC741E8724BB}"/>
          </ac:picMkLst>
        </pc:picChg>
        <pc:picChg chg="mod modCrop">
          <ac:chgData name="Tali Rouash" userId="21ae74ec1aaa5ff5" providerId="LiveId" clId="{9F3F9780-8565-4154-9B71-142F1BB5B918}" dt="2026-08-26T15:31:27.937" v="283" actId="1076"/>
          <ac:picMkLst>
            <pc:docMk/>
            <pc:sldMk cId="4081649457" sldId="461"/>
            <ac:picMk id="11" creationId="{9B604CDC-E527-F861-245A-BDD6F3D0DE9D}"/>
          </ac:picMkLst>
        </pc:picChg>
      </pc:sldChg>
      <pc:sldChg chg="addSp delSp modSp add mod delAnim modAnim">
        <pc:chgData name="Tali Rouash" userId="21ae74ec1aaa5ff5" providerId="LiveId" clId="{9F3F9780-8565-4154-9B71-142F1BB5B918}" dt="2026-08-26T15:32:50.812" v="304"/>
        <pc:sldMkLst>
          <pc:docMk/>
          <pc:sldMk cId="1364115351" sldId="462"/>
        </pc:sldMkLst>
        <pc:picChg chg="del">
          <ac:chgData name="Tali Rouash" userId="21ae74ec1aaa5ff5" providerId="LiveId" clId="{9F3F9780-8565-4154-9B71-142F1BB5B918}" dt="2026-08-26T15:31:58.328" v="288" actId="478"/>
          <ac:picMkLst>
            <pc:docMk/>
            <pc:sldMk cId="1364115351" sldId="462"/>
            <ac:picMk id="2" creationId="{67F1D44F-7487-0A22-DEB2-12066F5277AD}"/>
          </ac:picMkLst>
        </pc:picChg>
        <pc:picChg chg="del">
          <ac:chgData name="Tali Rouash" userId="21ae74ec1aaa5ff5" providerId="LiveId" clId="{9F3F9780-8565-4154-9B71-142F1BB5B918}" dt="2026-08-26T15:31:58.328" v="288" actId="478"/>
          <ac:picMkLst>
            <pc:docMk/>
            <pc:sldMk cId="1364115351" sldId="462"/>
            <ac:picMk id="5" creationId="{CE9745A3-1CAA-C59F-F84B-DC5E75D0673C}"/>
          </ac:picMkLst>
        </pc:picChg>
        <pc:picChg chg="add mod modCrop">
          <ac:chgData name="Tali Rouash" userId="21ae74ec1aaa5ff5" providerId="LiveId" clId="{9F3F9780-8565-4154-9B71-142F1BB5B918}" dt="2026-08-26T15:32:11.455" v="292"/>
          <ac:picMkLst>
            <pc:docMk/>
            <pc:sldMk cId="1364115351" sldId="462"/>
            <ac:picMk id="6" creationId="{EED93638-2018-E506-80EC-E5EBEAAA6A49}"/>
          </ac:picMkLst>
        </pc:picChg>
        <pc:picChg chg="add mod modCrop">
          <ac:chgData name="Tali Rouash" userId="21ae74ec1aaa5ff5" providerId="LiveId" clId="{9F3F9780-8565-4154-9B71-142F1BB5B918}" dt="2026-08-26T15:32:20.899" v="295" actId="732"/>
          <ac:picMkLst>
            <pc:docMk/>
            <pc:sldMk cId="1364115351" sldId="462"/>
            <ac:picMk id="7" creationId="{9CD95DD0-58A3-BD83-BE42-D05D97A2A0CD}"/>
          </ac:picMkLst>
        </pc:picChg>
        <pc:picChg chg="add mod modCrop">
          <ac:chgData name="Tali Rouash" userId="21ae74ec1aaa5ff5" providerId="LiveId" clId="{9F3F9780-8565-4154-9B71-142F1BB5B918}" dt="2026-08-26T15:32:31.272" v="298" actId="732"/>
          <ac:picMkLst>
            <pc:docMk/>
            <pc:sldMk cId="1364115351" sldId="462"/>
            <ac:picMk id="8" creationId="{B88C184B-0B1C-4159-09C7-D2F8F5FFA539}"/>
          </ac:picMkLst>
        </pc:picChg>
        <pc:picChg chg="del">
          <ac:chgData name="Tali Rouash" userId="21ae74ec1aaa5ff5" providerId="LiveId" clId="{9F3F9780-8565-4154-9B71-142F1BB5B918}" dt="2026-08-26T15:31:58.328" v="288" actId="478"/>
          <ac:picMkLst>
            <pc:docMk/>
            <pc:sldMk cId="1364115351" sldId="462"/>
            <ac:picMk id="9" creationId="{F12DB9D6-1BE3-91AE-8678-37EA6BA650C3}"/>
          </ac:picMkLst>
        </pc:picChg>
        <pc:picChg chg="add mod modCrop">
          <ac:chgData name="Tali Rouash" userId="21ae74ec1aaa5ff5" providerId="LiveId" clId="{9F3F9780-8565-4154-9B71-142F1BB5B918}" dt="2026-08-26T15:32:40.032" v="301" actId="732"/>
          <ac:picMkLst>
            <pc:docMk/>
            <pc:sldMk cId="1364115351" sldId="462"/>
            <ac:picMk id="10" creationId="{0823AA6F-9923-8418-BF29-812F8EFA9232}"/>
          </ac:picMkLst>
        </pc:picChg>
        <pc:picChg chg="del">
          <ac:chgData name="Tali Rouash" userId="21ae74ec1aaa5ff5" providerId="LiveId" clId="{9F3F9780-8565-4154-9B71-142F1BB5B918}" dt="2026-08-26T15:31:58.328" v="288" actId="478"/>
          <ac:picMkLst>
            <pc:docMk/>
            <pc:sldMk cId="1364115351" sldId="462"/>
            <ac:picMk id="11" creationId="{8C2B3FED-727B-0111-79B8-975EA33B459D}"/>
          </ac:picMkLst>
        </pc:picChg>
      </pc:sldChg>
      <pc:sldChg chg="addSp delSp modSp add mod delAnim">
        <pc:chgData name="Tali Rouash" userId="21ae74ec1aaa5ff5" providerId="LiveId" clId="{9F3F9780-8565-4154-9B71-142F1BB5B918}" dt="2026-08-26T15:34:29.111" v="325" actId="1076"/>
        <pc:sldMkLst>
          <pc:docMk/>
          <pc:sldMk cId="3566815304" sldId="463"/>
        </pc:sldMkLst>
        <pc:picChg chg="add mod">
          <ac:chgData name="Tali Rouash" userId="21ae74ec1aaa5ff5" providerId="LiveId" clId="{9F3F9780-8565-4154-9B71-142F1BB5B918}" dt="2026-08-26T15:34:29.111" v="325" actId="1076"/>
          <ac:picMkLst>
            <pc:docMk/>
            <pc:sldMk cId="3566815304" sldId="463"/>
            <ac:picMk id="4" creationId="{3D3BAE84-738F-1E0D-F7F7-F871C7ADE53A}"/>
          </ac:picMkLst>
        </pc:picChg>
        <pc:picChg chg="del">
          <ac:chgData name="Tali Rouash" userId="21ae74ec1aaa5ff5" providerId="LiveId" clId="{9F3F9780-8565-4154-9B71-142F1BB5B918}" dt="2026-08-26T15:33:03.947" v="306" actId="478"/>
          <ac:picMkLst>
            <pc:docMk/>
            <pc:sldMk cId="3566815304" sldId="463"/>
            <ac:picMk id="6" creationId="{49F510EB-F9BE-6C04-4928-63CB30E9CF96}"/>
          </ac:picMkLst>
        </pc:picChg>
        <pc:picChg chg="del">
          <ac:chgData name="Tali Rouash" userId="21ae74ec1aaa5ff5" providerId="LiveId" clId="{9F3F9780-8565-4154-9B71-142F1BB5B918}" dt="2026-08-26T15:33:04.748" v="307" actId="478"/>
          <ac:picMkLst>
            <pc:docMk/>
            <pc:sldMk cId="3566815304" sldId="463"/>
            <ac:picMk id="7" creationId="{1FFF027F-FDEA-5A02-B48D-AE83B13CE758}"/>
          </ac:picMkLst>
        </pc:picChg>
        <pc:picChg chg="del">
          <ac:chgData name="Tali Rouash" userId="21ae74ec1aaa5ff5" providerId="LiveId" clId="{9F3F9780-8565-4154-9B71-142F1BB5B918}" dt="2026-08-26T15:33:05.150" v="308" actId="478"/>
          <ac:picMkLst>
            <pc:docMk/>
            <pc:sldMk cId="3566815304" sldId="463"/>
            <ac:picMk id="8" creationId="{1DA04FAD-CF49-1C2C-EB8F-9EC7661FA158}"/>
          </ac:picMkLst>
        </pc:picChg>
        <pc:picChg chg="add mod">
          <ac:chgData name="Tali Rouash" userId="21ae74ec1aaa5ff5" providerId="LiveId" clId="{9F3F9780-8565-4154-9B71-142F1BB5B918}" dt="2026-08-26T15:34:29.111" v="325" actId="1076"/>
          <ac:picMkLst>
            <pc:docMk/>
            <pc:sldMk cId="3566815304" sldId="463"/>
            <ac:picMk id="9" creationId="{71CDA1FB-DA93-C91E-7D11-D57AE74CE310}"/>
          </ac:picMkLst>
        </pc:picChg>
        <pc:picChg chg="del">
          <ac:chgData name="Tali Rouash" userId="21ae74ec1aaa5ff5" providerId="LiveId" clId="{9F3F9780-8565-4154-9B71-142F1BB5B918}" dt="2026-08-26T15:33:05.485" v="309" actId="478"/>
          <ac:picMkLst>
            <pc:docMk/>
            <pc:sldMk cId="3566815304" sldId="463"/>
            <ac:picMk id="10" creationId="{732305ED-7607-089B-E472-7DAC8A1CCF58}"/>
          </ac:picMkLst>
        </pc:picChg>
        <pc:picChg chg="add del mod">
          <ac:chgData name="Tali Rouash" userId="21ae74ec1aaa5ff5" providerId="LiveId" clId="{9F3F9780-8565-4154-9B71-142F1BB5B918}" dt="2026-08-26T15:34:22.250" v="323" actId="478"/>
          <ac:picMkLst>
            <pc:docMk/>
            <pc:sldMk cId="3566815304" sldId="463"/>
            <ac:picMk id="12" creationId="{36B47229-20F8-75EC-9A33-208E8B6071C2}"/>
          </ac:picMkLst>
        </pc:picChg>
      </pc:sldChg>
      <pc:sldChg chg="delSp modSp add mod">
        <pc:chgData name="Tali Rouash" userId="21ae74ec1aaa5ff5" providerId="LiveId" clId="{9F3F9780-8565-4154-9B71-142F1BB5B918}" dt="2026-08-26T15:34:39.027" v="329" actId="1076"/>
        <pc:sldMkLst>
          <pc:docMk/>
          <pc:sldMk cId="1009133016" sldId="464"/>
        </pc:sldMkLst>
        <pc:picChg chg="del">
          <ac:chgData name="Tali Rouash" userId="21ae74ec1aaa5ff5" providerId="LiveId" clId="{9F3F9780-8565-4154-9B71-142F1BB5B918}" dt="2026-08-26T15:34:31.483" v="326" actId="478"/>
          <ac:picMkLst>
            <pc:docMk/>
            <pc:sldMk cId="1009133016" sldId="464"/>
            <ac:picMk id="4" creationId="{22C9F9C3-6612-2A8F-22FC-14FBB05C5C8C}"/>
          </ac:picMkLst>
        </pc:picChg>
        <pc:picChg chg="del">
          <ac:chgData name="Tali Rouash" userId="21ae74ec1aaa5ff5" providerId="LiveId" clId="{9F3F9780-8565-4154-9B71-142F1BB5B918}" dt="2026-08-26T15:34:32.378" v="327" actId="478"/>
          <ac:picMkLst>
            <pc:docMk/>
            <pc:sldMk cId="1009133016" sldId="464"/>
            <ac:picMk id="9" creationId="{7EFD9D58-0B79-8081-226F-5B4100E9B855}"/>
          </ac:picMkLst>
        </pc:picChg>
        <pc:picChg chg="mod">
          <ac:chgData name="Tali Rouash" userId="21ae74ec1aaa5ff5" providerId="LiveId" clId="{9F3F9780-8565-4154-9B71-142F1BB5B918}" dt="2026-08-26T15:34:39.027" v="329" actId="1076"/>
          <ac:picMkLst>
            <pc:docMk/>
            <pc:sldMk cId="1009133016" sldId="464"/>
            <ac:picMk id="12" creationId="{2285F4AC-17F0-239D-8DB9-8BD0DA4105D2}"/>
          </ac:picMkLst>
        </pc:picChg>
      </pc:sldChg>
      <pc:sldChg chg="modSp add mod">
        <pc:chgData name="Tali Rouash" userId="21ae74ec1aaa5ff5" providerId="LiveId" clId="{9F3F9780-8565-4154-9B71-142F1BB5B918}" dt="2026-08-26T15:35:12.431" v="341" actId="20577"/>
        <pc:sldMkLst>
          <pc:docMk/>
          <pc:sldMk cId="3006727274" sldId="465"/>
        </pc:sldMkLst>
        <pc:spChg chg="mod">
          <ac:chgData name="Tali Rouash" userId="21ae74ec1aaa5ff5" providerId="LiveId" clId="{9F3F9780-8565-4154-9B71-142F1BB5B918}" dt="2026-08-26T15:35:12.431" v="341" actId="20577"/>
          <ac:spMkLst>
            <pc:docMk/>
            <pc:sldMk cId="3006727274" sldId="465"/>
            <ac:spMk id="5" creationId="{9BC7FA13-C815-176C-677D-5A0E29DBA71C}"/>
          </ac:spMkLst>
        </pc:spChg>
      </pc:sldChg>
      <pc:sldChg chg="addSp delSp modSp add mod ord">
        <pc:chgData name="Tali Rouash" userId="21ae74ec1aaa5ff5" providerId="LiveId" clId="{9F3F9780-8565-4154-9B71-142F1BB5B918}" dt="2026-08-26T15:41:01.334" v="385" actId="1076"/>
        <pc:sldMkLst>
          <pc:docMk/>
          <pc:sldMk cId="1774044685" sldId="466"/>
        </pc:sldMkLst>
        <pc:picChg chg="add mod modCrop">
          <ac:chgData name="Tali Rouash" userId="21ae74ec1aaa5ff5" providerId="LiveId" clId="{9F3F9780-8565-4154-9B71-142F1BB5B918}" dt="2026-08-26T15:41:01.334" v="385" actId="1076"/>
          <ac:picMkLst>
            <pc:docMk/>
            <pc:sldMk cId="1774044685" sldId="466"/>
            <ac:picMk id="4" creationId="{61747CB9-C03F-F8BA-AD4F-2FD675B912BE}"/>
          </ac:picMkLst>
        </pc:picChg>
        <pc:picChg chg="add del mod">
          <ac:chgData name="Tali Rouash" userId="21ae74ec1aaa5ff5" providerId="LiveId" clId="{9F3F9780-8565-4154-9B71-142F1BB5B918}" dt="2026-08-26T15:39:30.770" v="361" actId="478"/>
          <ac:picMkLst>
            <pc:docMk/>
            <pc:sldMk cId="1774044685" sldId="466"/>
            <ac:picMk id="6" creationId="{CA58931F-1798-0965-FF44-DE8464580F05}"/>
          </ac:picMkLst>
        </pc:picChg>
        <pc:picChg chg="add del mod modCrop">
          <ac:chgData name="Tali Rouash" userId="21ae74ec1aaa5ff5" providerId="LiveId" clId="{9F3F9780-8565-4154-9B71-142F1BB5B918}" dt="2026-08-26T15:39:30.092" v="360" actId="478"/>
          <ac:picMkLst>
            <pc:docMk/>
            <pc:sldMk cId="1774044685" sldId="466"/>
            <ac:picMk id="7" creationId="{C7B0261D-31A3-D6A8-9A1F-680CB3C9C619}"/>
          </ac:picMkLst>
        </pc:picChg>
        <pc:picChg chg="del">
          <ac:chgData name="Tali Rouash" userId="21ae74ec1aaa5ff5" providerId="LiveId" clId="{9F3F9780-8565-4154-9B71-142F1BB5B918}" dt="2026-08-26T15:37:58.571" v="345" actId="478"/>
          <ac:picMkLst>
            <pc:docMk/>
            <pc:sldMk cId="1774044685" sldId="466"/>
            <ac:picMk id="12" creationId="{28E0601F-5870-A572-529F-720B11E407EB}"/>
          </ac:picMkLst>
        </pc:picChg>
      </pc:sldChg>
      <pc:sldChg chg="addSp delSp modSp add mod modAnim">
        <pc:chgData name="Tali Rouash" userId="21ae74ec1aaa5ff5" providerId="LiveId" clId="{9F3F9780-8565-4154-9B71-142F1BB5B918}" dt="2026-08-26T15:40:54.825" v="383"/>
        <pc:sldMkLst>
          <pc:docMk/>
          <pc:sldMk cId="3404262701" sldId="467"/>
        </pc:sldMkLst>
        <pc:picChg chg="add del mod modCrop">
          <ac:chgData name="Tali Rouash" userId="21ae74ec1aaa5ff5" providerId="LiveId" clId="{9F3F9780-8565-4154-9B71-142F1BB5B918}" dt="2026-08-26T15:40:36.106" v="379" actId="478"/>
          <ac:picMkLst>
            <pc:docMk/>
            <pc:sldMk cId="3404262701" sldId="467"/>
            <ac:picMk id="2" creationId="{42E29B2B-1F1C-511C-55E2-0CAE8EA8CE35}"/>
          </ac:picMkLst>
        </pc:picChg>
        <pc:picChg chg="del">
          <ac:chgData name="Tali Rouash" userId="21ae74ec1aaa5ff5" providerId="LiveId" clId="{9F3F9780-8565-4154-9B71-142F1BB5B918}" dt="2026-08-26T15:39:38.242" v="363" actId="478"/>
          <ac:picMkLst>
            <pc:docMk/>
            <pc:sldMk cId="3404262701" sldId="467"/>
            <ac:picMk id="4" creationId="{939630A4-A928-8381-DBB9-882C8C6D22B9}"/>
          </ac:picMkLst>
        </pc:picChg>
        <pc:picChg chg="add del mod modCrop">
          <ac:chgData name="Tali Rouash" userId="21ae74ec1aaa5ff5" providerId="LiveId" clId="{9F3F9780-8565-4154-9B71-142F1BB5B918}" dt="2026-08-26T15:40:36.515" v="380" actId="478"/>
          <ac:picMkLst>
            <pc:docMk/>
            <pc:sldMk cId="3404262701" sldId="467"/>
            <ac:picMk id="5" creationId="{D85F0C6B-B1D0-BAD4-F1DD-49BFDC52707E}"/>
          </ac:picMkLst>
        </pc:picChg>
        <pc:picChg chg="del mod modCrop">
          <ac:chgData name="Tali Rouash" userId="21ae74ec1aaa5ff5" providerId="LiveId" clId="{9F3F9780-8565-4154-9B71-142F1BB5B918}" dt="2026-08-26T15:40:35.600" v="377" actId="478"/>
          <ac:picMkLst>
            <pc:docMk/>
            <pc:sldMk cId="3404262701" sldId="467"/>
            <ac:picMk id="6" creationId="{7B736B12-DCE5-5E46-6F7A-C7BD20F25762}"/>
          </ac:picMkLst>
        </pc:picChg>
        <pc:picChg chg="mod">
          <ac:chgData name="Tali Rouash" userId="21ae74ec1aaa5ff5" providerId="LiveId" clId="{9F3F9780-8565-4154-9B71-142F1BB5B918}" dt="2026-08-26T15:40:34.157" v="376" actId="1076"/>
          <ac:picMkLst>
            <pc:docMk/>
            <pc:sldMk cId="3404262701" sldId="467"/>
            <ac:picMk id="7" creationId="{36E082CA-0A35-C6EB-F6B0-D6828A6B3F58}"/>
          </ac:picMkLst>
        </pc:picChg>
        <pc:picChg chg="add mod">
          <ac:chgData name="Tali Rouash" userId="21ae74ec1aaa5ff5" providerId="LiveId" clId="{9F3F9780-8565-4154-9B71-142F1BB5B918}" dt="2026-08-26T15:40:34.157" v="376" actId="1076"/>
          <ac:picMkLst>
            <pc:docMk/>
            <pc:sldMk cId="3404262701" sldId="467"/>
            <ac:picMk id="8" creationId="{65251F34-B81A-F83B-0002-29ED0AD937BE}"/>
          </ac:picMkLst>
        </pc:picChg>
        <pc:picChg chg="add mod">
          <ac:chgData name="Tali Rouash" userId="21ae74ec1aaa5ff5" providerId="LiveId" clId="{9F3F9780-8565-4154-9B71-142F1BB5B918}" dt="2026-08-26T15:40:34.157" v="376" actId="1076"/>
          <ac:picMkLst>
            <pc:docMk/>
            <pc:sldMk cId="3404262701" sldId="467"/>
            <ac:picMk id="9" creationId="{3C4681D5-BE58-11EC-BBAA-5F49E947FA7C}"/>
          </ac:picMkLst>
        </pc:picChg>
        <pc:picChg chg="add mod">
          <ac:chgData name="Tali Rouash" userId="21ae74ec1aaa5ff5" providerId="LiveId" clId="{9F3F9780-8565-4154-9B71-142F1BB5B918}" dt="2026-08-26T15:40:34.157" v="376" actId="1076"/>
          <ac:picMkLst>
            <pc:docMk/>
            <pc:sldMk cId="3404262701" sldId="467"/>
            <ac:picMk id="10" creationId="{28C5F405-9880-189B-40C3-663E6B1E5BC6}"/>
          </ac:picMkLst>
        </pc:picChg>
      </pc:sldChg>
      <pc:sldChg chg="addSp delSp modSp add mod delAnim modAnim">
        <pc:chgData name="Tali Rouash" userId="21ae74ec1aaa5ff5" providerId="LiveId" clId="{9F3F9780-8565-4154-9B71-142F1BB5B918}" dt="2026-08-26T15:51:27.467" v="498" actId="478"/>
        <pc:sldMkLst>
          <pc:docMk/>
          <pc:sldMk cId="3793752307" sldId="468"/>
        </pc:sldMkLst>
        <pc:spChg chg="add del mod">
          <ac:chgData name="Tali Rouash" userId="21ae74ec1aaa5ff5" providerId="LiveId" clId="{9F3F9780-8565-4154-9B71-142F1BB5B918}" dt="2026-08-26T15:51:27.467" v="498" actId="478"/>
          <ac:spMkLst>
            <pc:docMk/>
            <pc:sldMk cId="3793752307" sldId="468"/>
            <ac:spMk id="5" creationId="{F64F253A-8C8B-A0FE-D097-4A30A4995610}"/>
          </ac:spMkLst>
        </pc:spChg>
        <pc:spChg chg="add del mod">
          <ac:chgData name="Tali Rouash" userId="21ae74ec1aaa5ff5" providerId="LiveId" clId="{9F3F9780-8565-4154-9B71-142F1BB5B918}" dt="2026-08-26T15:43:31.796" v="405" actId="478"/>
          <ac:spMkLst>
            <pc:docMk/>
            <pc:sldMk cId="3793752307" sldId="468"/>
            <ac:spMk id="6" creationId="{02690EA8-FB18-E72B-50BD-D189A63D980F}"/>
          </ac:spMkLst>
        </pc:spChg>
        <pc:picChg chg="add mod modCrop">
          <ac:chgData name="Tali Rouash" userId="21ae74ec1aaa5ff5" providerId="LiveId" clId="{9F3F9780-8565-4154-9B71-142F1BB5B918}" dt="2026-08-26T15:45:12.797" v="433" actId="1076"/>
          <ac:picMkLst>
            <pc:docMk/>
            <pc:sldMk cId="3793752307" sldId="468"/>
            <ac:picMk id="4" creationId="{D9B2EA26-196F-F082-5076-4B0BF37B0235}"/>
          </ac:picMkLst>
        </pc:picChg>
        <pc:picChg chg="del">
          <ac:chgData name="Tali Rouash" userId="21ae74ec1aaa5ff5" providerId="LiveId" clId="{9F3F9780-8565-4154-9B71-142F1BB5B918}" dt="2026-08-26T15:41:35.574" v="387" actId="478"/>
          <ac:picMkLst>
            <pc:docMk/>
            <pc:sldMk cId="3793752307" sldId="468"/>
            <ac:picMk id="7" creationId="{5BA5A35A-B2D5-9A04-9E0B-E5BA22DDFAD0}"/>
          </ac:picMkLst>
        </pc:picChg>
        <pc:picChg chg="del">
          <ac:chgData name="Tali Rouash" userId="21ae74ec1aaa5ff5" providerId="LiveId" clId="{9F3F9780-8565-4154-9B71-142F1BB5B918}" dt="2026-08-26T15:41:35.574" v="387" actId="478"/>
          <ac:picMkLst>
            <pc:docMk/>
            <pc:sldMk cId="3793752307" sldId="468"/>
            <ac:picMk id="8" creationId="{BC0296DD-58E3-BFEC-F61A-C54A00CF02DC}"/>
          </ac:picMkLst>
        </pc:picChg>
        <pc:picChg chg="del">
          <ac:chgData name="Tali Rouash" userId="21ae74ec1aaa5ff5" providerId="LiveId" clId="{9F3F9780-8565-4154-9B71-142F1BB5B918}" dt="2026-08-26T15:41:35.574" v="387" actId="478"/>
          <ac:picMkLst>
            <pc:docMk/>
            <pc:sldMk cId="3793752307" sldId="468"/>
            <ac:picMk id="9" creationId="{B36E7F10-FFE4-43E8-A35F-FF07F6A43565}"/>
          </ac:picMkLst>
        </pc:picChg>
        <pc:picChg chg="del">
          <ac:chgData name="Tali Rouash" userId="21ae74ec1aaa5ff5" providerId="LiveId" clId="{9F3F9780-8565-4154-9B71-142F1BB5B918}" dt="2026-08-26T15:41:35.574" v="387" actId="478"/>
          <ac:picMkLst>
            <pc:docMk/>
            <pc:sldMk cId="3793752307" sldId="468"/>
            <ac:picMk id="10" creationId="{A2272A09-4995-57E4-7974-800DC19E5C25}"/>
          </ac:picMkLst>
        </pc:picChg>
        <pc:picChg chg="add del mod modCrop">
          <ac:chgData name="Tali Rouash" userId="21ae74ec1aaa5ff5" providerId="LiveId" clId="{9F3F9780-8565-4154-9B71-142F1BB5B918}" dt="2026-08-26T15:45:06.743" v="431" actId="1076"/>
          <ac:picMkLst>
            <pc:docMk/>
            <pc:sldMk cId="3793752307" sldId="468"/>
            <ac:picMk id="12" creationId="{0F68AE30-E4BC-8EEA-589F-857665D2C09C}"/>
          </ac:picMkLst>
        </pc:picChg>
        <pc:picChg chg="add mod modCrop">
          <ac:chgData name="Tali Rouash" userId="21ae74ec1aaa5ff5" providerId="LiveId" clId="{9F3F9780-8565-4154-9B71-142F1BB5B918}" dt="2026-08-26T15:45:06.743" v="431" actId="1076"/>
          <ac:picMkLst>
            <pc:docMk/>
            <pc:sldMk cId="3793752307" sldId="468"/>
            <ac:picMk id="13" creationId="{147323D9-F616-488D-7874-5E79D7CC7080}"/>
          </ac:picMkLst>
        </pc:picChg>
        <pc:picChg chg="add mod modCrop">
          <ac:chgData name="Tali Rouash" userId="21ae74ec1aaa5ff5" providerId="LiveId" clId="{9F3F9780-8565-4154-9B71-142F1BB5B918}" dt="2026-08-26T15:45:10.758" v="432" actId="1076"/>
          <ac:picMkLst>
            <pc:docMk/>
            <pc:sldMk cId="3793752307" sldId="468"/>
            <ac:picMk id="14" creationId="{B57A74AC-0CD8-7BE8-40F8-9A8722364457}"/>
          </ac:picMkLst>
        </pc:picChg>
        <pc:picChg chg="add mod modCrop">
          <ac:chgData name="Tali Rouash" userId="21ae74ec1aaa5ff5" providerId="LiveId" clId="{9F3F9780-8565-4154-9B71-142F1BB5B918}" dt="2026-08-26T15:45:19.490" v="435" actId="1076"/>
          <ac:picMkLst>
            <pc:docMk/>
            <pc:sldMk cId="3793752307" sldId="468"/>
            <ac:picMk id="15" creationId="{4657C987-AC35-847F-B455-11CB3B4FB895}"/>
          </ac:picMkLst>
        </pc:picChg>
        <pc:picChg chg="add mod modCrop">
          <ac:chgData name="Tali Rouash" userId="21ae74ec1aaa5ff5" providerId="LiveId" clId="{9F3F9780-8565-4154-9B71-142F1BB5B918}" dt="2026-08-26T15:45:06.743" v="431" actId="1076"/>
          <ac:picMkLst>
            <pc:docMk/>
            <pc:sldMk cId="3793752307" sldId="468"/>
            <ac:picMk id="16" creationId="{9C9F40B6-DD71-D37B-240C-A770B54EA784}"/>
          </ac:picMkLst>
        </pc:picChg>
        <pc:picChg chg="add mod modCrop">
          <ac:chgData name="Tali Rouash" userId="21ae74ec1aaa5ff5" providerId="LiveId" clId="{9F3F9780-8565-4154-9B71-142F1BB5B918}" dt="2026-08-26T15:45:06.743" v="431" actId="1076"/>
          <ac:picMkLst>
            <pc:docMk/>
            <pc:sldMk cId="3793752307" sldId="468"/>
            <ac:picMk id="17" creationId="{5E5A91D3-37F5-F007-5546-EBFB7E7EB711}"/>
          </ac:picMkLst>
        </pc:picChg>
      </pc:sldChg>
      <pc:sldChg chg="addSp delSp modSp add mod delAnim modAnim">
        <pc:chgData name="Tali Rouash" userId="21ae74ec1aaa5ff5" providerId="LiveId" clId="{9F3F9780-8565-4154-9B71-142F1BB5B918}" dt="2026-08-26T15:51:25.309" v="497" actId="478"/>
        <pc:sldMkLst>
          <pc:docMk/>
          <pc:sldMk cId="370134813" sldId="469"/>
        </pc:sldMkLst>
        <pc:spChg chg="del">
          <ac:chgData name="Tali Rouash" userId="21ae74ec1aaa5ff5" providerId="LiveId" clId="{9F3F9780-8565-4154-9B71-142F1BB5B918}" dt="2026-08-26T15:51:25.309" v="497" actId="478"/>
          <ac:spMkLst>
            <pc:docMk/>
            <pc:sldMk cId="370134813" sldId="469"/>
            <ac:spMk id="5" creationId="{BD400055-3A51-141F-449D-6EE92B1A4AFA}"/>
          </ac:spMkLst>
        </pc:spChg>
        <pc:picChg chg="add mod modCrop">
          <ac:chgData name="Tali Rouash" userId="21ae74ec1aaa5ff5" providerId="LiveId" clId="{9F3F9780-8565-4154-9B71-142F1BB5B918}" dt="2026-08-26T15:49:24.058" v="461"/>
          <ac:picMkLst>
            <pc:docMk/>
            <pc:sldMk cId="370134813" sldId="469"/>
            <ac:picMk id="6" creationId="{B7ED558A-CF8B-9316-068B-F054F1CC8B90}"/>
          </ac:picMkLst>
        </pc:picChg>
        <pc:picChg chg="add mod modCrop">
          <ac:chgData name="Tali Rouash" userId="21ae74ec1aaa5ff5" providerId="LiveId" clId="{9F3F9780-8565-4154-9B71-142F1BB5B918}" dt="2026-08-26T15:50:22.327" v="476" actId="732"/>
          <ac:picMkLst>
            <pc:docMk/>
            <pc:sldMk cId="370134813" sldId="469"/>
            <ac:picMk id="8" creationId="{8773FBC7-B964-A6C0-17CB-75F848D5CDFB}"/>
          </ac:picMkLst>
        </pc:picChg>
        <pc:picChg chg="add mod modCrop">
          <ac:chgData name="Tali Rouash" userId="21ae74ec1aaa5ff5" providerId="LiveId" clId="{9F3F9780-8565-4154-9B71-142F1BB5B918}" dt="2026-08-26T15:49:44.981" v="466" actId="1076"/>
          <ac:picMkLst>
            <pc:docMk/>
            <pc:sldMk cId="370134813" sldId="469"/>
            <ac:picMk id="9" creationId="{A96C292E-2DB4-2675-0045-40BE705887C5}"/>
          </ac:picMkLst>
        </pc:picChg>
        <pc:picChg chg="del">
          <ac:chgData name="Tali Rouash" userId="21ae74ec1aaa5ff5" providerId="LiveId" clId="{9F3F9780-8565-4154-9B71-142F1BB5B918}" dt="2026-08-26T15:47:47.123" v="441" actId="478"/>
          <ac:picMkLst>
            <pc:docMk/>
            <pc:sldMk cId="370134813" sldId="469"/>
            <ac:picMk id="12" creationId="{000816AF-37F7-286E-98D0-4071B6EC67A1}"/>
          </ac:picMkLst>
        </pc:picChg>
        <pc:picChg chg="del">
          <ac:chgData name="Tali Rouash" userId="21ae74ec1aaa5ff5" providerId="LiveId" clId="{9F3F9780-8565-4154-9B71-142F1BB5B918}" dt="2026-08-26T15:47:47.917" v="442" actId="478"/>
          <ac:picMkLst>
            <pc:docMk/>
            <pc:sldMk cId="370134813" sldId="469"/>
            <ac:picMk id="13" creationId="{CEE051FD-AE1D-94A8-D6A3-7D5F45ED579C}"/>
          </ac:picMkLst>
        </pc:picChg>
        <pc:picChg chg="mod modCrop">
          <ac:chgData name="Tali Rouash" userId="21ae74ec1aaa5ff5" providerId="LiveId" clId="{9F3F9780-8565-4154-9B71-142F1BB5B918}" dt="2026-08-26T15:48:02.635" v="446" actId="1076"/>
          <ac:picMkLst>
            <pc:docMk/>
            <pc:sldMk cId="370134813" sldId="469"/>
            <ac:picMk id="14" creationId="{6D046103-1FE2-7194-AE5D-F53A8AB2FE56}"/>
          </ac:picMkLst>
        </pc:picChg>
        <pc:picChg chg="mod modCrop">
          <ac:chgData name="Tali Rouash" userId="21ae74ec1aaa5ff5" providerId="LiveId" clId="{9F3F9780-8565-4154-9B71-142F1BB5B918}" dt="2026-08-26T15:49:49.904" v="468" actId="1076"/>
          <ac:picMkLst>
            <pc:docMk/>
            <pc:sldMk cId="370134813" sldId="469"/>
            <ac:picMk id="15" creationId="{2CBB792A-9459-DB81-DE44-3BECC0977B61}"/>
          </ac:picMkLst>
        </pc:picChg>
        <pc:picChg chg="mod modCrop">
          <ac:chgData name="Tali Rouash" userId="21ae74ec1aaa5ff5" providerId="LiveId" clId="{9F3F9780-8565-4154-9B71-142F1BB5B918}" dt="2026-08-26T15:49:51.256" v="469" actId="1076"/>
          <ac:picMkLst>
            <pc:docMk/>
            <pc:sldMk cId="370134813" sldId="469"/>
            <ac:picMk id="16" creationId="{AB5EB31F-3949-AA9B-1917-52ED8E059089}"/>
          </ac:picMkLst>
        </pc:picChg>
        <pc:picChg chg="del">
          <ac:chgData name="Tali Rouash" userId="21ae74ec1aaa5ff5" providerId="LiveId" clId="{9F3F9780-8565-4154-9B71-142F1BB5B918}" dt="2026-08-26T15:47:48.406" v="443" actId="478"/>
          <ac:picMkLst>
            <pc:docMk/>
            <pc:sldMk cId="370134813" sldId="469"/>
            <ac:picMk id="17" creationId="{386EF822-F36C-9DD4-E390-FBB01EE73F73}"/>
          </ac:picMkLst>
        </pc:picChg>
      </pc:sldChg>
      <pc:sldChg chg="delSp modSp add mod delAnim">
        <pc:chgData name="Tali Rouash" userId="21ae74ec1aaa5ff5" providerId="LiveId" clId="{9F3F9780-8565-4154-9B71-142F1BB5B918}" dt="2026-08-27T02:50:51.135" v="1580"/>
        <pc:sldMkLst>
          <pc:docMk/>
          <pc:sldMk cId="2562131883" sldId="470"/>
        </pc:sldMkLst>
        <pc:spChg chg="del">
          <ac:chgData name="Tali Rouash" userId="21ae74ec1aaa5ff5" providerId="LiveId" clId="{9F3F9780-8565-4154-9B71-142F1BB5B918}" dt="2026-08-26T15:51:22.428" v="496" actId="478"/>
          <ac:spMkLst>
            <pc:docMk/>
            <pc:sldMk cId="2562131883" sldId="470"/>
            <ac:spMk id="5" creationId="{6ED2848A-E45E-9805-329F-27D818E9B67E}"/>
          </ac:spMkLst>
        </pc:spChg>
        <pc:picChg chg="del">
          <ac:chgData name="Tali Rouash" userId="21ae74ec1aaa5ff5" providerId="LiveId" clId="{9F3F9780-8565-4154-9B71-142F1BB5B918}" dt="2026-08-26T15:51:03.107" v="486" actId="478"/>
          <ac:picMkLst>
            <pc:docMk/>
            <pc:sldMk cId="2562131883" sldId="470"/>
            <ac:picMk id="4" creationId="{F2C6744D-30D8-6526-3258-F73E9ED0F4CE}"/>
          </ac:picMkLst>
        </pc:picChg>
        <pc:picChg chg="del">
          <ac:chgData name="Tali Rouash" userId="21ae74ec1aaa5ff5" providerId="LiveId" clId="{9F3F9780-8565-4154-9B71-142F1BB5B918}" dt="2026-08-26T15:51:04.003" v="488" actId="478"/>
          <ac:picMkLst>
            <pc:docMk/>
            <pc:sldMk cId="2562131883" sldId="470"/>
            <ac:picMk id="6" creationId="{91E61378-F523-1934-DCB1-46AD0CF487F5}"/>
          </ac:picMkLst>
        </pc:picChg>
        <pc:picChg chg="mod modCrop">
          <ac:chgData name="Tali Rouash" userId="21ae74ec1aaa5ff5" providerId="LiveId" clId="{9F3F9780-8565-4154-9B71-142F1BB5B918}" dt="2026-08-27T02:50:51.135" v="1580"/>
          <ac:picMkLst>
            <pc:docMk/>
            <pc:sldMk cId="2562131883" sldId="470"/>
            <ac:picMk id="8" creationId="{A1CCC95F-CA2A-1291-2F16-F015A51D3532}"/>
          </ac:picMkLst>
        </pc:picChg>
        <pc:picChg chg="del">
          <ac:chgData name="Tali Rouash" userId="21ae74ec1aaa5ff5" providerId="LiveId" clId="{9F3F9780-8565-4154-9B71-142F1BB5B918}" dt="2026-08-26T15:51:04.539" v="489" actId="478"/>
          <ac:picMkLst>
            <pc:docMk/>
            <pc:sldMk cId="2562131883" sldId="470"/>
            <ac:picMk id="9" creationId="{FAD5E6D4-B376-8E13-86A3-7DE11E60392C}"/>
          </ac:picMkLst>
        </pc:picChg>
        <pc:picChg chg="del">
          <ac:chgData name="Tali Rouash" userId="21ae74ec1aaa5ff5" providerId="LiveId" clId="{9F3F9780-8565-4154-9B71-142F1BB5B918}" dt="2026-08-26T15:51:03.609" v="487" actId="478"/>
          <ac:picMkLst>
            <pc:docMk/>
            <pc:sldMk cId="2562131883" sldId="470"/>
            <ac:picMk id="14" creationId="{C4A83495-72B8-90C6-5236-A60772DA4D6D}"/>
          </ac:picMkLst>
        </pc:picChg>
        <pc:picChg chg="del">
          <ac:chgData name="Tali Rouash" userId="21ae74ec1aaa5ff5" providerId="LiveId" clId="{9F3F9780-8565-4154-9B71-142F1BB5B918}" dt="2026-08-26T15:51:04.947" v="490" actId="478"/>
          <ac:picMkLst>
            <pc:docMk/>
            <pc:sldMk cId="2562131883" sldId="470"/>
            <ac:picMk id="15" creationId="{9FA2159B-7BD0-6251-60BE-D640BB7B2006}"/>
          </ac:picMkLst>
        </pc:picChg>
        <pc:picChg chg="del">
          <ac:chgData name="Tali Rouash" userId="21ae74ec1aaa5ff5" providerId="LiveId" clId="{9F3F9780-8565-4154-9B71-142F1BB5B918}" dt="2026-08-26T15:51:05.677" v="491" actId="478"/>
          <ac:picMkLst>
            <pc:docMk/>
            <pc:sldMk cId="2562131883" sldId="470"/>
            <ac:picMk id="16" creationId="{6CCBCB02-2599-EFC2-3BAF-83BBC0E1E938}"/>
          </ac:picMkLst>
        </pc:picChg>
      </pc:sldChg>
      <pc:sldChg chg="modSp add mod">
        <pc:chgData name="Tali Rouash" userId="21ae74ec1aaa5ff5" providerId="LiveId" clId="{9F3F9780-8565-4154-9B71-142F1BB5B918}" dt="2026-08-26T15:53:58.344" v="559" actId="14100"/>
        <pc:sldMkLst>
          <pc:docMk/>
          <pc:sldMk cId="523999796" sldId="471"/>
        </pc:sldMkLst>
        <pc:spChg chg="mod">
          <ac:chgData name="Tali Rouash" userId="21ae74ec1aaa5ff5" providerId="LiveId" clId="{9F3F9780-8565-4154-9B71-142F1BB5B918}" dt="2026-08-26T15:53:26.923" v="538" actId="121"/>
          <ac:spMkLst>
            <pc:docMk/>
            <pc:sldMk cId="523999796" sldId="471"/>
            <ac:spMk id="2" creationId="{2D3EFC3B-B4B0-A0C4-97C4-220FC10ED765}"/>
          </ac:spMkLst>
        </pc:spChg>
        <pc:spChg chg="mod">
          <ac:chgData name="Tali Rouash" userId="21ae74ec1aaa5ff5" providerId="LiveId" clId="{9F3F9780-8565-4154-9B71-142F1BB5B918}" dt="2026-08-26T15:53:58.344" v="559" actId="14100"/>
          <ac:spMkLst>
            <pc:docMk/>
            <pc:sldMk cId="523999796" sldId="471"/>
            <ac:spMk id="5" creationId="{6934A9AB-AF1A-5EC7-23CA-94C0E690EC09}"/>
          </ac:spMkLst>
        </pc:spChg>
      </pc:sldChg>
      <pc:sldChg chg="addSp delSp modSp add mod modAnim">
        <pc:chgData name="Tali Rouash" userId="21ae74ec1aaa5ff5" providerId="LiveId" clId="{9F3F9780-8565-4154-9B71-142F1BB5B918}" dt="2026-08-26T15:56:34.466" v="577" actId="478"/>
        <pc:sldMkLst>
          <pc:docMk/>
          <pc:sldMk cId="3500088129" sldId="472"/>
        </pc:sldMkLst>
        <pc:picChg chg="del">
          <ac:chgData name="Tali Rouash" userId="21ae74ec1aaa5ff5" providerId="LiveId" clId="{9F3F9780-8565-4154-9B71-142F1BB5B918}" dt="2026-08-26T15:54:04.082" v="560" actId="478"/>
          <ac:picMkLst>
            <pc:docMk/>
            <pc:sldMk cId="3500088129" sldId="472"/>
            <ac:picMk id="4" creationId="{0478A89F-7657-4F5D-9594-F67D6B44FCF8}"/>
          </ac:picMkLst>
        </pc:picChg>
        <pc:picChg chg="add mod modCrop">
          <ac:chgData name="Tali Rouash" userId="21ae74ec1aaa5ff5" providerId="LiveId" clId="{9F3F9780-8565-4154-9B71-142F1BB5B918}" dt="2026-08-26T15:54:54.781" v="564" actId="732"/>
          <ac:picMkLst>
            <pc:docMk/>
            <pc:sldMk cId="3500088129" sldId="472"/>
            <ac:picMk id="5" creationId="{E2A5C28D-9E6F-F49F-B262-2C180F2C4344}"/>
          </ac:picMkLst>
        </pc:picChg>
        <pc:picChg chg="add mod modCrop">
          <ac:chgData name="Tali Rouash" userId="21ae74ec1aaa5ff5" providerId="LiveId" clId="{9F3F9780-8565-4154-9B71-142F1BB5B918}" dt="2026-08-26T15:55:08.288" v="567" actId="732"/>
          <ac:picMkLst>
            <pc:docMk/>
            <pc:sldMk cId="3500088129" sldId="472"/>
            <ac:picMk id="6" creationId="{863708A2-8DEE-165F-B754-8E79A607C20D}"/>
          </ac:picMkLst>
        </pc:picChg>
        <pc:picChg chg="add mod">
          <ac:chgData name="Tali Rouash" userId="21ae74ec1aaa5ff5" providerId="LiveId" clId="{9F3F9780-8565-4154-9B71-142F1BB5B918}" dt="2026-08-26T15:55:39.550" v="570" actId="1076"/>
          <ac:picMkLst>
            <pc:docMk/>
            <pc:sldMk cId="3500088129" sldId="472"/>
            <ac:picMk id="8" creationId="{6F2ADAE5-C46D-7C4C-A5BC-80933E7EE22B}"/>
          </ac:picMkLst>
        </pc:picChg>
        <pc:picChg chg="add del mod">
          <ac:chgData name="Tali Rouash" userId="21ae74ec1aaa5ff5" providerId="LiveId" clId="{9F3F9780-8565-4154-9B71-142F1BB5B918}" dt="2026-08-26T15:56:34.466" v="577" actId="478"/>
          <ac:picMkLst>
            <pc:docMk/>
            <pc:sldMk cId="3500088129" sldId="472"/>
            <ac:picMk id="10" creationId="{31670267-F1F8-4A76-9263-B7261983A675}"/>
          </ac:picMkLst>
        </pc:picChg>
      </pc:sldChg>
      <pc:sldChg chg="addSp delSp modSp add mod delAnim modAnim">
        <pc:chgData name="Tali Rouash" userId="21ae74ec1aaa5ff5" providerId="LiveId" clId="{9F3F9780-8565-4154-9B71-142F1BB5B918}" dt="2026-08-26T15:57:29.618" v="589"/>
        <pc:sldMkLst>
          <pc:docMk/>
          <pc:sldMk cId="3425632391" sldId="473"/>
        </pc:sldMkLst>
        <pc:picChg chg="add mod modCrop">
          <ac:chgData name="Tali Rouash" userId="21ae74ec1aaa5ff5" providerId="LiveId" clId="{9F3F9780-8565-4154-9B71-142F1BB5B918}" dt="2026-08-26T15:57:11.173" v="584" actId="732"/>
          <ac:picMkLst>
            <pc:docMk/>
            <pc:sldMk cId="3425632391" sldId="473"/>
            <ac:picMk id="4" creationId="{CF1337B3-0E8B-C98B-D644-66A45B1F9874}"/>
          </ac:picMkLst>
        </pc:picChg>
        <pc:picChg chg="del">
          <ac:chgData name="Tali Rouash" userId="21ae74ec1aaa5ff5" providerId="LiveId" clId="{9F3F9780-8565-4154-9B71-142F1BB5B918}" dt="2026-08-26T15:56:40.346" v="578" actId="478"/>
          <ac:picMkLst>
            <pc:docMk/>
            <pc:sldMk cId="3425632391" sldId="473"/>
            <ac:picMk id="5" creationId="{EF61C1D4-EECF-2995-EFCB-E5351CFD6C55}"/>
          </ac:picMkLst>
        </pc:picChg>
        <pc:picChg chg="del">
          <ac:chgData name="Tali Rouash" userId="21ae74ec1aaa5ff5" providerId="LiveId" clId="{9F3F9780-8565-4154-9B71-142F1BB5B918}" dt="2026-08-26T15:56:41.171" v="579" actId="478"/>
          <ac:picMkLst>
            <pc:docMk/>
            <pc:sldMk cId="3425632391" sldId="473"/>
            <ac:picMk id="6" creationId="{0FEDC501-6CC3-47E3-1A1B-21ED5571379E}"/>
          </ac:picMkLst>
        </pc:picChg>
        <pc:picChg chg="add mod modCrop">
          <ac:chgData name="Tali Rouash" userId="21ae74ec1aaa5ff5" providerId="LiveId" clId="{9F3F9780-8565-4154-9B71-142F1BB5B918}" dt="2026-08-26T15:57:20.724" v="587" actId="732"/>
          <ac:picMkLst>
            <pc:docMk/>
            <pc:sldMk cId="3425632391" sldId="473"/>
            <ac:picMk id="7" creationId="{68E47DE4-DD6F-B5AD-B3CE-4E8B22909355}"/>
          </ac:picMkLst>
        </pc:picChg>
        <pc:picChg chg="del">
          <ac:chgData name="Tali Rouash" userId="21ae74ec1aaa5ff5" providerId="LiveId" clId="{9F3F9780-8565-4154-9B71-142F1BB5B918}" dt="2026-08-26T15:56:41.636" v="580" actId="478"/>
          <ac:picMkLst>
            <pc:docMk/>
            <pc:sldMk cId="3425632391" sldId="473"/>
            <ac:picMk id="8" creationId="{EAB64159-17AA-ED67-2A30-5483CBB6E158}"/>
          </ac:picMkLst>
        </pc:picChg>
        <pc:picChg chg="mod">
          <ac:chgData name="Tali Rouash" userId="21ae74ec1aaa5ff5" providerId="LiveId" clId="{9F3F9780-8565-4154-9B71-142F1BB5B918}" dt="2026-08-26T15:56:43.873" v="581" actId="1076"/>
          <ac:picMkLst>
            <pc:docMk/>
            <pc:sldMk cId="3425632391" sldId="473"/>
            <ac:picMk id="10" creationId="{0BCB2393-E182-D219-58FA-BED239823A7C}"/>
          </ac:picMkLst>
        </pc:picChg>
      </pc:sldChg>
      <pc:sldChg chg="addSp delSp modSp add mod delAnim modAnim">
        <pc:chgData name="Tali Rouash" userId="21ae74ec1aaa5ff5" providerId="LiveId" clId="{9F3F9780-8565-4154-9B71-142F1BB5B918}" dt="2026-08-26T16:00:27.452" v="624"/>
        <pc:sldMkLst>
          <pc:docMk/>
          <pc:sldMk cId="1461810301" sldId="474"/>
        </pc:sldMkLst>
        <pc:picChg chg="del">
          <ac:chgData name="Tali Rouash" userId="21ae74ec1aaa5ff5" providerId="LiveId" clId="{9F3F9780-8565-4154-9B71-142F1BB5B918}" dt="2026-08-26T15:57:51.596" v="591" actId="478"/>
          <ac:picMkLst>
            <pc:docMk/>
            <pc:sldMk cId="1461810301" sldId="474"/>
            <ac:picMk id="4" creationId="{34500B1E-64AC-FB30-6BCF-D41A60C0BFFC}"/>
          </ac:picMkLst>
        </pc:picChg>
        <pc:picChg chg="add mod modCrop">
          <ac:chgData name="Tali Rouash" userId="21ae74ec1aaa5ff5" providerId="LiveId" clId="{9F3F9780-8565-4154-9B71-142F1BB5B918}" dt="2026-08-26T15:59:16.721" v="609"/>
          <ac:picMkLst>
            <pc:docMk/>
            <pc:sldMk cId="1461810301" sldId="474"/>
            <ac:picMk id="5" creationId="{8D66F645-210E-FF93-AEEC-6B2C9B99CB5A}"/>
          </ac:picMkLst>
        </pc:picChg>
        <pc:picChg chg="add mod modCrop">
          <ac:chgData name="Tali Rouash" userId="21ae74ec1aaa5ff5" providerId="LiveId" clId="{9F3F9780-8565-4154-9B71-142F1BB5B918}" dt="2026-08-26T15:59:24.528" v="611" actId="1076"/>
          <ac:picMkLst>
            <pc:docMk/>
            <pc:sldMk cId="1461810301" sldId="474"/>
            <ac:picMk id="6" creationId="{4E145A6E-F877-5E0B-8DE6-1A19FB4A8E0C}"/>
          </ac:picMkLst>
        </pc:picChg>
        <pc:picChg chg="del">
          <ac:chgData name="Tali Rouash" userId="21ae74ec1aaa5ff5" providerId="LiveId" clId="{9F3F9780-8565-4154-9B71-142F1BB5B918}" dt="2026-08-26T15:57:52.114" v="592" actId="478"/>
          <ac:picMkLst>
            <pc:docMk/>
            <pc:sldMk cId="1461810301" sldId="474"/>
            <ac:picMk id="7" creationId="{5DE7292B-C989-FF9D-6E40-0E966B442364}"/>
          </ac:picMkLst>
        </pc:picChg>
        <pc:picChg chg="add mod">
          <ac:chgData name="Tali Rouash" userId="21ae74ec1aaa5ff5" providerId="LiveId" clId="{9F3F9780-8565-4154-9B71-142F1BB5B918}" dt="2026-08-26T15:59:25.680" v="612" actId="1076"/>
          <ac:picMkLst>
            <pc:docMk/>
            <pc:sldMk cId="1461810301" sldId="474"/>
            <ac:picMk id="9" creationId="{B4187A01-C76F-547A-0E94-EF75C064A5E3}"/>
          </ac:picMkLst>
        </pc:picChg>
        <pc:picChg chg="del">
          <ac:chgData name="Tali Rouash" userId="21ae74ec1aaa5ff5" providerId="LiveId" clId="{9F3F9780-8565-4154-9B71-142F1BB5B918}" dt="2026-08-26T15:57:52.634" v="593" actId="478"/>
          <ac:picMkLst>
            <pc:docMk/>
            <pc:sldMk cId="1461810301" sldId="474"/>
            <ac:picMk id="10" creationId="{C152EF69-0C44-1D46-4FD4-333EB4232056}"/>
          </ac:picMkLst>
        </pc:picChg>
      </pc:sldChg>
      <pc:sldChg chg="addSp delSp modSp add mod modAnim">
        <pc:chgData name="Tali Rouash" userId="21ae74ec1aaa5ff5" providerId="LiveId" clId="{9F3F9780-8565-4154-9B71-142F1BB5B918}" dt="2026-08-26T16:00:30.276" v="625"/>
        <pc:sldMkLst>
          <pc:docMk/>
          <pc:sldMk cId="3323404893" sldId="475"/>
        </pc:sldMkLst>
        <pc:spChg chg="add del mod">
          <ac:chgData name="Tali Rouash" userId="21ae74ec1aaa5ff5" providerId="LiveId" clId="{9F3F9780-8565-4154-9B71-142F1BB5B918}" dt="2026-08-26T16:00:11.986" v="621"/>
          <ac:spMkLst>
            <pc:docMk/>
            <pc:sldMk cId="3323404893" sldId="475"/>
            <ac:spMk id="2" creationId="{ACB8A24C-BC76-7D32-21B7-5B6E5C21DB5C}"/>
          </ac:spMkLst>
        </pc:spChg>
        <pc:picChg chg="mod modCrop">
          <ac:chgData name="Tali Rouash" userId="21ae74ec1aaa5ff5" providerId="LiveId" clId="{9F3F9780-8565-4154-9B71-142F1BB5B918}" dt="2026-08-26T15:59:50.312" v="618" actId="1076"/>
          <ac:picMkLst>
            <pc:docMk/>
            <pc:sldMk cId="3323404893" sldId="475"/>
            <ac:picMk id="6" creationId="{6D14E2B5-C5C7-1F8F-6D51-1FF8E165ED35}"/>
          </ac:picMkLst>
        </pc:picChg>
        <pc:picChg chg="add mod">
          <ac:chgData name="Tali Rouash" userId="21ae74ec1aaa5ff5" providerId="LiveId" clId="{9F3F9780-8565-4154-9B71-142F1BB5B918}" dt="2026-08-26T16:00:21.819" v="623" actId="1076"/>
          <ac:picMkLst>
            <pc:docMk/>
            <pc:sldMk cId="3323404893" sldId="475"/>
            <ac:picMk id="7" creationId="{25C2712F-7860-F0E2-91CC-4E3721A5FEEF}"/>
          </ac:picMkLst>
        </pc:picChg>
        <pc:picChg chg="del mod">
          <ac:chgData name="Tali Rouash" userId="21ae74ec1aaa5ff5" providerId="LiveId" clId="{9F3F9780-8565-4154-9B71-142F1BB5B918}" dt="2026-08-26T15:59:48.120" v="617" actId="478"/>
          <ac:picMkLst>
            <pc:docMk/>
            <pc:sldMk cId="3323404893" sldId="475"/>
            <ac:picMk id="9" creationId="{85D11525-7BFF-A3F0-4E5F-B05966DA92BB}"/>
          </ac:picMkLst>
        </pc:picChg>
      </pc:sldChg>
      <pc:sldChg chg="addSp delSp modSp add mod delAnim modAnim">
        <pc:chgData name="Tali Rouash" userId="21ae74ec1aaa5ff5" providerId="LiveId" clId="{9F3F9780-8565-4154-9B71-142F1BB5B918}" dt="2026-08-26T16:04:02.878" v="651" actId="1076"/>
        <pc:sldMkLst>
          <pc:docMk/>
          <pc:sldMk cId="1394175657" sldId="476"/>
        </pc:sldMkLst>
        <pc:spChg chg="add mod">
          <ac:chgData name="Tali Rouash" userId="21ae74ec1aaa5ff5" providerId="LiveId" clId="{9F3F9780-8565-4154-9B71-142F1BB5B918}" dt="2026-08-26T16:04:02.878" v="651" actId="1076"/>
          <ac:spMkLst>
            <pc:docMk/>
            <pc:sldMk cId="1394175657" sldId="476"/>
            <ac:spMk id="12" creationId="{AB0FB2A7-47BB-9B61-5313-87084B53D48E}"/>
          </ac:spMkLst>
        </pc:spChg>
        <pc:picChg chg="add mod">
          <ac:chgData name="Tali Rouash" userId="21ae74ec1aaa5ff5" providerId="LiveId" clId="{9F3F9780-8565-4154-9B71-142F1BB5B918}" dt="2026-08-26T16:01:01.712" v="632" actId="1076"/>
          <ac:picMkLst>
            <pc:docMk/>
            <pc:sldMk cId="1394175657" sldId="476"/>
            <ac:picMk id="4" creationId="{8818F2F4-5785-E397-4CAB-04BD4A45B546}"/>
          </ac:picMkLst>
        </pc:picChg>
        <pc:picChg chg="mod modCrop">
          <ac:chgData name="Tali Rouash" userId="21ae74ec1aaa5ff5" providerId="LiveId" clId="{9F3F9780-8565-4154-9B71-142F1BB5B918}" dt="2026-08-26T16:00:47.688" v="629" actId="1076"/>
          <ac:picMkLst>
            <pc:docMk/>
            <pc:sldMk cId="1394175657" sldId="476"/>
            <ac:picMk id="6" creationId="{6705F699-BE83-50A1-3FB6-CF4FF967A45C}"/>
          </ac:picMkLst>
        </pc:picChg>
        <pc:picChg chg="del">
          <ac:chgData name="Tali Rouash" userId="21ae74ec1aaa5ff5" providerId="LiveId" clId="{9F3F9780-8565-4154-9B71-142F1BB5B918}" dt="2026-08-26T16:00:49.779" v="630" actId="478"/>
          <ac:picMkLst>
            <pc:docMk/>
            <pc:sldMk cId="1394175657" sldId="476"/>
            <ac:picMk id="7" creationId="{2DD0E46E-88CB-11D8-5E25-483A1ABC5E33}"/>
          </ac:picMkLst>
        </pc:picChg>
        <pc:picChg chg="add mod">
          <ac:chgData name="Tali Rouash" userId="21ae74ec1aaa5ff5" providerId="LiveId" clId="{9F3F9780-8565-4154-9B71-142F1BB5B918}" dt="2026-08-26T16:01:54.586" v="636"/>
          <ac:picMkLst>
            <pc:docMk/>
            <pc:sldMk cId="1394175657" sldId="476"/>
            <ac:picMk id="9" creationId="{FCA52AEE-93A6-3777-7A92-BCD308B8EBA3}"/>
          </ac:picMkLst>
        </pc:picChg>
        <pc:picChg chg="add mod">
          <ac:chgData name="Tali Rouash" userId="21ae74ec1aaa5ff5" providerId="LiveId" clId="{9F3F9780-8565-4154-9B71-142F1BB5B918}" dt="2026-08-26T16:02:42.237" v="641" actId="1076"/>
          <ac:picMkLst>
            <pc:docMk/>
            <pc:sldMk cId="1394175657" sldId="476"/>
            <ac:picMk id="10" creationId="{F43C9975-F638-88FC-D57C-AA517124BCB1}"/>
          </ac:picMkLst>
        </pc:picChg>
      </pc:sldChg>
      <pc:sldChg chg="modSp add mod">
        <pc:chgData name="Tali Rouash" userId="21ae74ec1aaa5ff5" providerId="LiveId" clId="{9F3F9780-8565-4154-9B71-142F1BB5B918}" dt="2026-08-26T16:05:32.151" v="673" actId="6549"/>
        <pc:sldMkLst>
          <pc:docMk/>
          <pc:sldMk cId="3301680381" sldId="477"/>
        </pc:sldMkLst>
        <pc:spChg chg="mod">
          <ac:chgData name="Tali Rouash" userId="21ae74ec1aaa5ff5" providerId="LiveId" clId="{9F3F9780-8565-4154-9B71-142F1BB5B918}" dt="2026-08-26T16:05:32.151" v="673" actId="6549"/>
          <ac:spMkLst>
            <pc:docMk/>
            <pc:sldMk cId="3301680381" sldId="477"/>
            <ac:spMk id="5" creationId="{CD77B88C-FF07-6F39-58D7-9312508842AC}"/>
          </ac:spMkLst>
        </pc:spChg>
      </pc:sldChg>
      <pc:sldChg chg="addSp delSp modSp add mod delAnim modAnim">
        <pc:chgData name="Tali Rouash" userId="21ae74ec1aaa5ff5" providerId="LiveId" clId="{9F3F9780-8565-4154-9B71-142F1BB5B918}" dt="2026-08-26T16:08:16.933" v="702"/>
        <pc:sldMkLst>
          <pc:docMk/>
          <pc:sldMk cId="3995548775" sldId="478"/>
        </pc:sldMkLst>
        <pc:picChg chg="add mod modCrop">
          <ac:chgData name="Tali Rouash" userId="21ae74ec1aaa5ff5" providerId="LiveId" clId="{9F3F9780-8565-4154-9B71-142F1BB5B918}" dt="2026-08-26T16:07:14.733" v="687" actId="1076"/>
          <ac:picMkLst>
            <pc:docMk/>
            <pc:sldMk cId="3995548775" sldId="478"/>
            <ac:picMk id="4" creationId="{B51B79F4-925B-EFF5-2660-971CB1CB2915}"/>
          </ac:picMkLst>
        </pc:picChg>
        <pc:picChg chg="del">
          <ac:chgData name="Tali Rouash" userId="21ae74ec1aaa5ff5" providerId="LiveId" clId="{9F3F9780-8565-4154-9B71-142F1BB5B918}" dt="2026-08-26T16:06:11.983" v="675" actId="478"/>
          <ac:picMkLst>
            <pc:docMk/>
            <pc:sldMk cId="3995548775" sldId="478"/>
            <ac:picMk id="5" creationId="{C2779318-8AA4-486B-F63E-8BE83667CB79}"/>
          </ac:picMkLst>
        </pc:picChg>
        <pc:picChg chg="del">
          <ac:chgData name="Tali Rouash" userId="21ae74ec1aaa5ff5" providerId="LiveId" clId="{9F3F9780-8565-4154-9B71-142F1BB5B918}" dt="2026-08-26T16:06:11.468" v="674" actId="478"/>
          <ac:picMkLst>
            <pc:docMk/>
            <pc:sldMk cId="3995548775" sldId="478"/>
            <ac:picMk id="6" creationId="{E7422E88-4899-C9A3-5054-2FD4875159DC}"/>
          </ac:picMkLst>
        </pc:picChg>
        <pc:picChg chg="add mod modCrop">
          <ac:chgData name="Tali Rouash" userId="21ae74ec1aaa5ff5" providerId="LiveId" clId="{9F3F9780-8565-4154-9B71-142F1BB5B918}" dt="2026-08-26T16:07:16.908" v="688" actId="1076"/>
          <ac:picMkLst>
            <pc:docMk/>
            <pc:sldMk cId="3995548775" sldId="478"/>
            <ac:picMk id="7" creationId="{FB562838-6A19-940D-1B60-FE8A8DC8F8B8}"/>
          </ac:picMkLst>
        </pc:picChg>
        <pc:picChg chg="del">
          <ac:chgData name="Tali Rouash" userId="21ae74ec1aaa5ff5" providerId="LiveId" clId="{9F3F9780-8565-4154-9B71-142F1BB5B918}" dt="2026-08-26T16:06:11.468" v="674" actId="478"/>
          <ac:picMkLst>
            <pc:docMk/>
            <pc:sldMk cId="3995548775" sldId="478"/>
            <ac:picMk id="8" creationId="{7B8B2F4D-10A8-E130-AEA8-0D07A2D7CE07}"/>
          </ac:picMkLst>
        </pc:picChg>
        <pc:picChg chg="add mod modCrop">
          <ac:chgData name="Tali Rouash" userId="21ae74ec1aaa5ff5" providerId="LiveId" clId="{9F3F9780-8565-4154-9B71-142F1BB5B918}" dt="2026-08-26T16:07:40.047" v="693" actId="732"/>
          <ac:picMkLst>
            <pc:docMk/>
            <pc:sldMk cId="3995548775" sldId="478"/>
            <ac:picMk id="10" creationId="{D57B36B5-1594-D78F-A538-2C7DA9B58BE4}"/>
          </ac:picMkLst>
        </pc:picChg>
        <pc:picChg chg="add mod modCrop">
          <ac:chgData name="Tali Rouash" userId="21ae74ec1aaa5ff5" providerId="LiveId" clId="{9F3F9780-8565-4154-9B71-142F1BB5B918}" dt="2026-08-26T16:08:00.683" v="698" actId="1076"/>
          <ac:picMkLst>
            <pc:docMk/>
            <pc:sldMk cId="3995548775" sldId="478"/>
            <ac:picMk id="11" creationId="{CD25D0B1-A184-23EA-65FD-CA6D2C8E4F5B}"/>
          </ac:picMkLst>
        </pc:picChg>
      </pc:sldChg>
      <pc:sldChg chg="addSp delSp modSp add mod delAnim modAnim">
        <pc:chgData name="Tali Rouash" userId="21ae74ec1aaa5ff5" providerId="LiveId" clId="{9F3F9780-8565-4154-9B71-142F1BB5B918}" dt="2026-08-26T16:12:48.560" v="742"/>
        <pc:sldMkLst>
          <pc:docMk/>
          <pc:sldMk cId="996246416" sldId="479"/>
        </pc:sldMkLst>
        <pc:spChg chg="add mod">
          <ac:chgData name="Tali Rouash" userId="21ae74ec1aaa5ff5" providerId="LiveId" clId="{9F3F9780-8565-4154-9B71-142F1BB5B918}" dt="2026-08-26T16:12:26.864" v="741" actId="1076"/>
          <ac:spMkLst>
            <pc:docMk/>
            <pc:sldMk cId="996246416" sldId="479"/>
            <ac:spMk id="8" creationId="{4AEB0D19-5152-7E68-EFD3-43FB9AC77C81}"/>
          </ac:spMkLst>
        </pc:spChg>
        <pc:picChg chg="del">
          <ac:chgData name="Tali Rouash" userId="21ae74ec1aaa5ff5" providerId="LiveId" clId="{9F3F9780-8565-4154-9B71-142F1BB5B918}" dt="2026-08-26T16:11:26.273" v="728" actId="478"/>
          <ac:picMkLst>
            <pc:docMk/>
            <pc:sldMk cId="996246416" sldId="479"/>
            <ac:picMk id="4" creationId="{061F666A-A2C8-E16D-207A-4509B8AEF6F8}"/>
          </ac:picMkLst>
        </pc:picChg>
        <pc:picChg chg="add mod">
          <ac:chgData name="Tali Rouash" userId="21ae74ec1aaa5ff5" providerId="LiveId" clId="{9F3F9780-8565-4154-9B71-142F1BB5B918}" dt="2026-08-26T16:12:13.623" v="737" actId="1076"/>
          <ac:picMkLst>
            <pc:docMk/>
            <pc:sldMk cId="996246416" sldId="479"/>
            <ac:picMk id="5" creationId="{F418B67D-B675-78E2-BE49-CDC1F5129755}"/>
          </ac:picMkLst>
        </pc:picChg>
        <pc:picChg chg="del">
          <ac:chgData name="Tali Rouash" userId="21ae74ec1aaa5ff5" providerId="LiveId" clId="{9F3F9780-8565-4154-9B71-142F1BB5B918}" dt="2026-08-26T16:11:26.273" v="728" actId="478"/>
          <ac:picMkLst>
            <pc:docMk/>
            <pc:sldMk cId="996246416" sldId="479"/>
            <ac:picMk id="7" creationId="{3CEECFCD-5994-104F-D613-1E8201BFE046}"/>
          </ac:picMkLst>
        </pc:picChg>
        <pc:picChg chg="add mod">
          <ac:chgData name="Tali Rouash" userId="21ae74ec1aaa5ff5" providerId="LiveId" clId="{9F3F9780-8565-4154-9B71-142F1BB5B918}" dt="2026-08-26T16:12:23.468" v="740" actId="1076"/>
          <ac:picMkLst>
            <pc:docMk/>
            <pc:sldMk cId="996246416" sldId="479"/>
            <ac:picMk id="9" creationId="{89C3CC57-985A-4B37-A301-51B16D2A6A68}"/>
          </ac:picMkLst>
        </pc:picChg>
        <pc:picChg chg="del">
          <ac:chgData name="Tali Rouash" userId="21ae74ec1aaa5ff5" providerId="LiveId" clId="{9F3F9780-8565-4154-9B71-142F1BB5B918}" dt="2026-08-26T16:11:26.273" v="728" actId="478"/>
          <ac:picMkLst>
            <pc:docMk/>
            <pc:sldMk cId="996246416" sldId="479"/>
            <ac:picMk id="10" creationId="{1B4BB4DC-C4B8-09B4-8D62-922FFDA23E93}"/>
          </ac:picMkLst>
        </pc:picChg>
        <pc:picChg chg="del">
          <ac:chgData name="Tali Rouash" userId="21ae74ec1aaa5ff5" providerId="LiveId" clId="{9F3F9780-8565-4154-9B71-142F1BB5B918}" dt="2026-08-26T16:11:26.931" v="729" actId="478"/>
          <ac:picMkLst>
            <pc:docMk/>
            <pc:sldMk cId="996246416" sldId="479"/>
            <ac:picMk id="11" creationId="{76CEB857-88CE-81AE-8458-E84398860EE6}"/>
          </ac:picMkLst>
        </pc:picChg>
      </pc:sldChg>
      <pc:sldChg chg="addSp delSp modSp add mod delAnim modAnim">
        <pc:chgData name="Tali Rouash" userId="21ae74ec1aaa5ff5" providerId="LiveId" clId="{9F3F9780-8565-4154-9B71-142F1BB5B918}" dt="2026-08-26T16:11:19.696" v="727"/>
        <pc:sldMkLst>
          <pc:docMk/>
          <pc:sldMk cId="1916770553" sldId="480"/>
        </pc:sldMkLst>
        <pc:picChg chg="del">
          <ac:chgData name="Tali Rouash" userId="21ae74ec1aaa5ff5" providerId="LiveId" clId="{9F3F9780-8565-4154-9B71-142F1BB5B918}" dt="2026-08-26T16:08:53.764" v="705" actId="478"/>
          <ac:picMkLst>
            <pc:docMk/>
            <pc:sldMk cId="1916770553" sldId="480"/>
            <ac:picMk id="4" creationId="{E0F45D74-9B7E-EA05-0CD2-6A25A3156663}"/>
          </ac:picMkLst>
        </pc:picChg>
        <pc:picChg chg="add mod">
          <ac:chgData name="Tali Rouash" userId="21ae74ec1aaa5ff5" providerId="LiveId" clId="{9F3F9780-8565-4154-9B71-142F1BB5B918}" dt="2026-08-26T16:11:06.679" v="723" actId="14100"/>
          <ac:picMkLst>
            <pc:docMk/>
            <pc:sldMk cId="1916770553" sldId="480"/>
            <ac:picMk id="5" creationId="{65C05CB1-1253-0617-4E85-CE8C4DC97F47}"/>
          </ac:picMkLst>
        </pc:picChg>
        <pc:picChg chg="del">
          <ac:chgData name="Tali Rouash" userId="21ae74ec1aaa5ff5" providerId="LiveId" clId="{9F3F9780-8565-4154-9B71-142F1BB5B918}" dt="2026-08-26T16:08:53.764" v="705" actId="478"/>
          <ac:picMkLst>
            <pc:docMk/>
            <pc:sldMk cId="1916770553" sldId="480"/>
            <ac:picMk id="7" creationId="{8F96B35B-B4F6-D024-1E77-181BDAED1BBC}"/>
          </ac:picMkLst>
        </pc:picChg>
        <pc:picChg chg="add mod modCrop">
          <ac:chgData name="Tali Rouash" userId="21ae74ec1aaa5ff5" providerId="LiveId" clId="{9F3F9780-8565-4154-9B71-142F1BB5B918}" dt="2026-08-26T16:11:09.528" v="724" actId="1076"/>
          <ac:picMkLst>
            <pc:docMk/>
            <pc:sldMk cId="1916770553" sldId="480"/>
            <ac:picMk id="8" creationId="{ED5298F2-D511-68C7-41E7-82218E4DB195}"/>
          </ac:picMkLst>
        </pc:picChg>
        <pc:picChg chg="add mod modCrop">
          <ac:chgData name="Tali Rouash" userId="21ae74ec1aaa5ff5" providerId="LiveId" clId="{9F3F9780-8565-4154-9B71-142F1BB5B918}" dt="2026-08-26T16:11:11.102" v="725" actId="1076"/>
          <ac:picMkLst>
            <pc:docMk/>
            <pc:sldMk cId="1916770553" sldId="480"/>
            <ac:picMk id="9" creationId="{D22003F1-3185-241E-E5F4-2B4BEF5208CE}"/>
          </ac:picMkLst>
        </pc:picChg>
        <pc:picChg chg="del">
          <ac:chgData name="Tali Rouash" userId="21ae74ec1aaa5ff5" providerId="LiveId" clId="{9F3F9780-8565-4154-9B71-142F1BB5B918}" dt="2026-08-26T16:08:53.764" v="705" actId="478"/>
          <ac:picMkLst>
            <pc:docMk/>
            <pc:sldMk cId="1916770553" sldId="480"/>
            <ac:picMk id="10" creationId="{D0B4973E-055E-8D2F-9990-2EBCE6D9114D}"/>
          </ac:picMkLst>
        </pc:picChg>
        <pc:picChg chg="del">
          <ac:chgData name="Tali Rouash" userId="21ae74ec1aaa5ff5" providerId="LiveId" clId="{9F3F9780-8565-4154-9B71-142F1BB5B918}" dt="2026-08-26T16:08:54.685" v="706" actId="478"/>
          <ac:picMkLst>
            <pc:docMk/>
            <pc:sldMk cId="1916770553" sldId="480"/>
            <ac:picMk id="11" creationId="{D530F3E4-B20C-5266-CB93-0A56ED7E887A}"/>
          </ac:picMkLst>
        </pc:picChg>
      </pc:sldChg>
      <pc:sldChg chg="modSp add mod ord">
        <pc:chgData name="Tali Rouash" userId="21ae74ec1aaa5ff5" providerId="LiveId" clId="{9F3F9780-8565-4154-9B71-142F1BB5B918}" dt="2026-08-26T16:14:29.592" v="751" actId="20577"/>
        <pc:sldMkLst>
          <pc:docMk/>
          <pc:sldMk cId="2138983410" sldId="481"/>
        </pc:sldMkLst>
        <pc:spChg chg="mod">
          <ac:chgData name="Tali Rouash" userId="21ae74ec1aaa5ff5" providerId="LiveId" clId="{9F3F9780-8565-4154-9B71-142F1BB5B918}" dt="2026-08-26T16:14:29.592" v="751" actId="20577"/>
          <ac:spMkLst>
            <pc:docMk/>
            <pc:sldMk cId="2138983410" sldId="481"/>
            <ac:spMk id="5" creationId="{0E6CE4BC-F6B3-037A-26B7-3DD975E7D61C}"/>
          </ac:spMkLst>
        </pc:spChg>
      </pc:sldChg>
      <pc:sldChg chg="addSp delSp modSp add mod ord delAnim modAnim">
        <pc:chgData name="Tali Rouash" userId="21ae74ec1aaa5ff5" providerId="LiveId" clId="{9F3F9780-8565-4154-9B71-142F1BB5B918}" dt="2026-08-26T16:24:11.591" v="775"/>
        <pc:sldMkLst>
          <pc:docMk/>
          <pc:sldMk cId="34613746" sldId="482"/>
        </pc:sldMkLst>
        <pc:spChg chg="add del">
          <ac:chgData name="Tali Rouash" userId="21ae74ec1aaa5ff5" providerId="LiveId" clId="{9F3F9780-8565-4154-9B71-142F1BB5B918}" dt="2026-08-26T16:22:16.583" v="757" actId="22"/>
          <ac:spMkLst>
            <pc:docMk/>
            <pc:sldMk cId="34613746" sldId="482"/>
            <ac:spMk id="4" creationId="{B84A7D37-3971-42FB-1F6A-E6D31CF3CD3C}"/>
          </ac:spMkLst>
        </pc:spChg>
        <pc:spChg chg="del">
          <ac:chgData name="Tali Rouash" userId="21ae74ec1aaa5ff5" providerId="LiveId" clId="{9F3F9780-8565-4154-9B71-142F1BB5B918}" dt="2026-08-26T16:21:45.897" v="755" actId="478"/>
          <ac:spMkLst>
            <pc:docMk/>
            <pc:sldMk cId="34613746" sldId="482"/>
            <ac:spMk id="8" creationId="{01AA465C-F4FB-FE15-60EE-E3C8F50380DA}"/>
          </ac:spMkLst>
        </pc:spChg>
        <pc:picChg chg="del">
          <ac:chgData name="Tali Rouash" userId="21ae74ec1aaa5ff5" providerId="LiveId" clId="{9F3F9780-8565-4154-9B71-142F1BB5B918}" dt="2026-08-26T16:21:45.897" v="755" actId="478"/>
          <ac:picMkLst>
            <pc:docMk/>
            <pc:sldMk cId="34613746" sldId="482"/>
            <ac:picMk id="5" creationId="{ABECAD5C-7C0A-0C1C-5767-C3039DB7F95C}"/>
          </ac:picMkLst>
        </pc:picChg>
        <pc:picChg chg="add mod">
          <ac:chgData name="Tali Rouash" userId="21ae74ec1aaa5ff5" providerId="LiveId" clId="{9F3F9780-8565-4154-9B71-142F1BB5B918}" dt="2026-08-26T16:22:32.850" v="760" actId="1076"/>
          <ac:picMkLst>
            <pc:docMk/>
            <pc:sldMk cId="34613746" sldId="482"/>
            <ac:picMk id="7" creationId="{9516907D-F804-7DA7-8499-94C8B9A31ADA}"/>
          </ac:picMkLst>
        </pc:picChg>
        <pc:picChg chg="del">
          <ac:chgData name="Tali Rouash" userId="21ae74ec1aaa5ff5" providerId="LiveId" clId="{9F3F9780-8565-4154-9B71-142F1BB5B918}" dt="2026-08-26T16:21:45.897" v="755" actId="478"/>
          <ac:picMkLst>
            <pc:docMk/>
            <pc:sldMk cId="34613746" sldId="482"/>
            <ac:picMk id="9" creationId="{4FB6547F-CCD6-5800-56E8-DC37A05C83C4}"/>
          </ac:picMkLst>
        </pc:picChg>
        <pc:picChg chg="add mod">
          <ac:chgData name="Tali Rouash" userId="21ae74ec1aaa5ff5" providerId="LiveId" clId="{9F3F9780-8565-4154-9B71-142F1BB5B918}" dt="2026-08-26T16:22:57.029" v="766" actId="1076"/>
          <ac:picMkLst>
            <pc:docMk/>
            <pc:sldMk cId="34613746" sldId="482"/>
            <ac:picMk id="11" creationId="{71D43EE4-34BD-77D5-D118-77FBC8B38FCF}"/>
          </ac:picMkLst>
        </pc:picChg>
        <pc:picChg chg="add mod modCrop">
          <ac:chgData name="Tali Rouash" userId="21ae74ec1aaa5ff5" providerId="LiveId" clId="{9F3F9780-8565-4154-9B71-142F1BB5B918}" dt="2026-08-26T16:23:50.870" v="769" actId="732"/>
          <ac:picMkLst>
            <pc:docMk/>
            <pc:sldMk cId="34613746" sldId="482"/>
            <ac:picMk id="13" creationId="{8B1460F4-317E-1C6B-4953-BEE3A5511CF8}"/>
          </ac:picMkLst>
        </pc:picChg>
        <pc:picChg chg="add mod modCrop">
          <ac:chgData name="Tali Rouash" userId="21ae74ec1aaa5ff5" providerId="LiveId" clId="{9F3F9780-8565-4154-9B71-142F1BB5B918}" dt="2026-08-26T16:24:01.008" v="772" actId="732"/>
          <ac:picMkLst>
            <pc:docMk/>
            <pc:sldMk cId="34613746" sldId="482"/>
            <ac:picMk id="14" creationId="{CCE88BB7-E492-C9CB-AEB6-EF16D852EEC5}"/>
          </ac:picMkLst>
        </pc:picChg>
      </pc:sldChg>
      <pc:sldChg chg="addSp delSp modSp add mod delAnim modAnim">
        <pc:chgData name="Tali Rouash" userId="21ae74ec1aaa5ff5" providerId="LiveId" clId="{9F3F9780-8565-4154-9B71-142F1BB5B918}" dt="2026-08-27T01:55:38.664" v="796"/>
        <pc:sldMkLst>
          <pc:docMk/>
          <pc:sldMk cId="3144149344" sldId="483"/>
        </pc:sldMkLst>
        <pc:picChg chg="add mod">
          <ac:chgData name="Tali Rouash" userId="21ae74ec1aaa5ff5" providerId="LiveId" clId="{9F3F9780-8565-4154-9B71-142F1BB5B918}" dt="2026-08-26T16:25:43.559" v="780"/>
          <ac:picMkLst>
            <pc:docMk/>
            <pc:sldMk cId="3144149344" sldId="483"/>
            <ac:picMk id="4" creationId="{911CF43F-FA56-EB90-819B-DCE348C6381E}"/>
          </ac:picMkLst>
        </pc:picChg>
        <pc:picChg chg="add mod modCrop">
          <ac:chgData name="Tali Rouash" userId="21ae74ec1aaa5ff5" providerId="LiveId" clId="{9F3F9780-8565-4154-9B71-142F1BB5B918}" dt="2026-08-27T01:55:18.661" v="793" actId="732"/>
          <ac:picMkLst>
            <pc:docMk/>
            <pc:sldMk cId="3144149344" sldId="483"/>
            <ac:picMk id="6" creationId="{A1A5A738-42A5-D569-30E2-AB2C30FA9C89}"/>
          </ac:picMkLst>
        </pc:picChg>
        <pc:picChg chg="del">
          <ac:chgData name="Tali Rouash" userId="21ae74ec1aaa5ff5" providerId="LiveId" clId="{9F3F9780-8565-4154-9B71-142F1BB5B918}" dt="2026-08-26T16:25:13.234" v="777" actId="478"/>
          <ac:picMkLst>
            <pc:docMk/>
            <pc:sldMk cId="3144149344" sldId="483"/>
            <ac:picMk id="7" creationId="{D18DEDAC-BEB9-F4FA-9C26-4C7D076A44D2}"/>
          </ac:picMkLst>
        </pc:picChg>
        <pc:picChg chg="add mod modCrop">
          <ac:chgData name="Tali Rouash" userId="21ae74ec1aaa5ff5" providerId="LiveId" clId="{9F3F9780-8565-4154-9B71-142F1BB5B918}" dt="2026-08-27T01:55:25.993" v="794" actId="1076"/>
          <ac:picMkLst>
            <pc:docMk/>
            <pc:sldMk cId="3144149344" sldId="483"/>
            <ac:picMk id="8" creationId="{93CD11FC-96E7-38D5-D3D0-4830006FA855}"/>
          </ac:picMkLst>
        </pc:picChg>
        <pc:picChg chg="del">
          <ac:chgData name="Tali Rouash" userId="21ae74ec1aaa5ff5" providerId="LiveId" clId="{9F3F9780-8565-4154-9B71-142F1BB5B918}" dt="2026-08-26T16:25:13.234" v="777" actId="478"/>
          <ac:picMkLst>
            <pc:docMk/>
            <pc:sldMk cId="3144149344" sldId="483"/>
            <ac:picMk id="11" creationId="{5AB626B0-CC6F-2770-26C7-560675855615}"/>
          </ac:picMkLst>
        </pc:picChg>
        <pc:picChg chg="del">
          <ac:chgData name="Tali Rouash" userId="21ae74ec1aaa5ff5" providerId="LiveId" clId="{9F3F9780-8565-4154-9B71-142F1BB5B918}" dt="2026-08-26T16:25:13.234" v="777" actId="478"/>
          <ac:picMkLst>
            <pc:docMk/>
            <pc:sldMk cId="3144149344" sldId="483"/>
            <ac:picMk id="13" creationId="{7BF69DE9-40E7-B9D0-5F7D-29EF6F1B5B90}"/>
          </ac:picMkLst>
        </pc:picChg>
        <pc:picChg chg="del">
          <ac:chgData name="Tali Rouash" userId="21ae74ec1aaa5ff5" providerId="LiveId" clId="{9F3F9780-8565-4154-9B71-142F1BB5B918}" dt="2026-08-26T16:25:13.234" v="777" actId="478"/>
          <ac:picMkLst>
            <pc:docMk/>
            <pc:sldMk cId="3144149344" sldId="483"/>
            <ac:picMk id="14" creationId="{2BBF8B2B-A8FD-C403-CE10-40E30B06C0DD}"/>
          </ac:picMkLst>
        </pc:picChg>
      </pc:sldChg>
      <pc:sldChg chg="delSp modSp add mod">
        <pc:chgData name="Tali Rouash" userId="21ae74ec1aaa5ff5" providerId="LiveId" clId="{9F3F9780-8565-4154-9B71-142F1BB5B918}" dt="2026-08-27T01:56:14.831" v="808" actId="20577"/>
        <pc:sldMkLst>
          <pc:docMk/>
          <pc:sldMk cId="341555876" sldId="484"/>
        </pc:sldMkLst>
        <pc:spChg chg="mod">
          <ac:chgData name="Tali Rouash" userId="21ae74ec1aaa5ff5" providerId="LiveId" clId="{9F3F9780-8565-4154-9B71-142F1BB5B918}" dt="2026-08-27T01:56:14.831" v="808" actId="20577"/>
          <ac:spMkLst>
            <pc:docMk/>
            <pc:sldMk cId="341555876" sldId="484"/>
            <ac:spMk id="2" creationId="{A1BFC6D4-9CD1-6CCA-8198-C6A613580ECB}"/>
          </ac:spMkLst>
        </pc:spChg>
        <pc:spChg chg="del">
          <ac:chgData name="Tali Rouash" userId="21ae74ec1aaa5ff5" providerId="LiveId" clId="{9F3F9780-8565-4154-9B71-142F1BB5B918}" dt="2026-08-27T01:56:09.335" v="798" actId="478"/>
          <ac:spMkLst>
            <pc:docMk/>
            <pc:sldMk cId="341555876" sldId="484"/>
            <ac:spMk id="5" creationId="{0A7D7EB5-ED25-E061-C590-ED7586C328CA}"/>
          </ac:spMkLst>
        </pc:spChg>
      </pc:sldChg>
      <pc:sldChg chg="addSp delSp modSp add mod delAnim">
        <pc:chgData name="Tali Rouash" userId="21ae74ec1aaa5ff5" providerId="LiveId" clId="{9F3F9780-8565-4154-9B71-142F1BB5B918}" dt="2026-08-27T01:56:41.316" v="813" actId="1076"/>
        <pc:sldMkLst>
          <pc:docMk/>
          <pc:sldMk cId="2762856658" sldId="485"/>
        </pc:sldMkLst>
        <pc:picChg chg="add mod">
          <ac:chgData name="Tali Rouash" userId="21ae74ec1aaa5ff5" providerId="LiveId" clId="{9F3F9780-8565-4154-9B71-142F1BB5B918}" dt="2026-08-27T01:56:41.316" v="813" actId="1076"/>
          <ac:picMkLst>
            <pc:docMk/>
            <pc:sldMk cId="2762856658" sldId="485"/>
            <ac:picMk id="4" creationId="{A6DB190E-0FF4-6884-B934-AAA34D8932B2}"/>
          </ac:picMkLst>
        </pc:picChg>
        <pc:picChg chg="del">
          <ac:chgData name="Tali Rouash" userId="21ae74ec1aaa5ff5" providerId="LiveId" clId="{9F3F9780-8565-4154-9B71-142F1BB5B918}" dt="2026-08-27T01:56:19.867" v="809" actId="478"/>
          <ac:picMkLst>
            <pc:docMk/>
            <pc:sldMk cId="2762856658" sldId="485"/>
            <ac:picMk id="7" creationId="{2B0536AB-C7A7-E9AB-B682-3D16C7662FAD}"/>
          </ac:picMkLst>
        </pc:picChg>
        <pc:picChg chg="del">
          <ac:chgData name="Tali Rouash" userId="21ae74ec1aaa5ff5" providerId="LiveId" clId="{9F3F9780-8565-4154-9B71-142F1BB5B918}" dt="2026-08-27T01:56:19.867" v="809" actId="478"/>
          <ac:picMkLst>
            <pc:docMk/>
            <pc:sldMk cId="2762856658" sldId="485"/>
            <ac:picMk id="11" creationId="{D14BD798-48C1-25C7-7136-2DBB5960EB45}"/>
          </ac:picMkLst>
        </pc:picChg>
        <pc:picChg chg="del">
          <ac:chgData name="Tali Rouash" userId="21ae74ec1aaa5ff5" providerId="LiveId" clId="{9F3F9780-8565-4154-9B71-142F1BB5B918}" dt="2026-08-27T01:56:19.867" v="809" actId="478"/>
          <ac:picMkLst>
            <pc:docMk/>
            <pc:sldMk cId="2762856658" sldId="485"/>
            <ac:picMk id="13" creationId="{3A94F25E-01B3-5305-6198-412EA7C009B1}"/>
          </ac:picMkLst>
        </pc:picChg>
        <pc:picChg chg="del">
          <ac:chgData name="Tali Rouash" userId="21ae74ec1aaa5ff5" providerId="LiveId" clId="{9F3F9780-8565-4154-9B71-142F1BB5B918}" dt="2026-08-27T01:56:19.867" v="809" actId="478"/>
          <ac:picMkLst>
            <pc:docMk/>
            <pc:sldMk cId="2762856658" sldId="485"/>
            <ac:picMk id="14" creationId="{6F8B7345-FFB9-55C5-C9F0-47413B00B1E5}"/>
          </ac:picMkLst>
        </pc:picChg>
      </pc:sldChg>
      <pc:sldChg chg="addSp delSp modSp add mod modAnim">
        <pc:chgData name="Tali Rouash" userId="21ae74ec1aaa5ff5" providerId="LiveId" clId="{9F3F9780-8565-4154-9B71-142F1BB5B918}" dt="2026-08-27T01:57:40.679" v="825"/>
        <pc:sldMkLst>
          <pc:docMk/>
          <pc:sldMk cId="3910282965" sldId="486"/>
        </pc:sldMkLst>
        <pc:picChg chg="del">
          <ac:chgData name="Tali Rouash" userId="21ae74ec1aaa5ff5" providerId="LiveId" clId="{9F3F9780-8565-4154-9B71-142F1BB5B918}" dt="2026-08-27T01:56:45.990" v="815" actId="478"/>
          <ac:picMkLst>
            <pc:docMk/>
            <pc:sldMk cId="3910282965" sldId="486"/>
            <ac:picMk id="4" creationId="{6D5A10F5-6301-4AA3-F860-F0874B0626AA}"/>
          </ac:picMkLst>
        </pc:picChg>
        <pc:picChg chg="add mod modCrop">
          <ac:chgData name="Tali Rouash" userId="21ae74ec1aaa5ff5" providerId="LiveId" clId="{9F3F9780-8565-4154-9B71-142F1BB5B918}" dt="2026-08-27T01:57:22.257" v="821" actId="1076"/>
          <ac:picMkLst>
            <pc:docMk/>
            <pc:sldMk cId="3910282965" sldId="486"/>
            <ac:picMk id="5" creationId="{7437B4A4-6195-4200-7553-DA2C6F98A1C2}"/>
          </ac:picMkLst>
        </pc:picChg>
        <pc:picChg chg="add mod modCrop">
          <ac:chgData name="Tali Rouash" userId="21ae74ec1aaa5ff5" providerId="LiveId" clId="{9F3F9780-8565-4154-9B71-142F1BB5B918}" dt="2026-08-27T01:57:32.517" v="824" actId="732"/>
          <ac:picMkLst>
            <pc:docMk/>
            <pc:sldMk cId="3910282965" sldId="486"/>
            <ac:picMk id="6" creationId="{CD92E494-3990-151E-84AE-AED662DA552C}"/>
          </ac:picMkLst>
        </pc:picChg>
      </pc:sldChg>
      <pc:sldChg chg="addSp delSp modSp add mod delAnim modAnim">
        <pc:chgData name="Tali Rouash" userId="21ae74ec1aaa5ff5" providerId="LiveId" clId="{9F3F9780-8565-4154-9B71-142F1BB5B918}" dt="2026-08-27T01:59:40.884" v="851"/>
        <pc:sldMkLst>
          <pc:docMk/>
          <pc:sldMk cId="858099032" sldId="487"/>
        </pc:sldMkLst>
        <pc:spChg chg="add mod">
          <ac:chgData name="Tali Rouash" userId="21ae74ec1aaa5ff5" providerId="LiveId" clId="{9F3F9780-8565-4154-9B71-142F1BB5B918}" dt="2026-08-27T01:59:22.598" v="848" actId="1076"/>
          <ac:spMkLst>
            <pc:docMk/>
            <pc:sldMk cId="858099032" sldId="487"/>
            <ac:spMk id="11" creationId="{4022CD90-8075-E300-9684-4293B19283C1}"/>
          </ac:spMkLst>
        </pc:spChg>
        <pc:picChg chg="add mod modCrop">
          <ac:chgData name="Tali Rouash" userId="21ae74ec1aaa5ff5" providerId="LiveId" clId="{9F3F9780-8565-4154-9B71-142F1BB5B918}" dt="2026-08-27T01:58:15.821" v="832" actId="732"/>
          <ac:picMkLst>
            <pc:docMk/>
            <pc:sldMk cId="858099032" sldId="487"/>
            <ac:picMk id="4" creationId="{DD0FA642-1A49-E330-02C2-294C5B3DBC2D}"/>
          </ac:picMkLst>
        </pc:picChg>
        <pc:picChg chg="del">
          <ac:chgData name="Tali Rouash" userId="21ae74ec1aaa5ff5" providerId="LiveId" clId="{9F3F9780-8565-4154-9B71-142F1BB5B918}" dt="2026-08-27T01:58:01.571" v="828" actId="478"/>
          <ac:picMkLst>
            <pc:docMk/>
            <pc:sldMk cId="858099032" sldId="487"/>
            <ac:picMk id="5" creationId="{5035D85D-DB7C-BA02-3BEF-3A52F6FDD499}"/>
          </ac:picMkLst>
        </pc:picChg>
        <pc:picChg chg="del">
          <ac:chgData name="Tali Rouash" userId="21ae74ec1aaa5ff5" providerId="LiveId" clId="{9F3F9780-8565-4154-9B71-142F1BB5B918}" dt="2026-08-27T01:57:59.927" v="827" actId="478"/>
          <ac:picMkLst>
            <pc:docMk/>
            <pc:sldMk cId="858099032" sldId="487"/>
            <ac:picMk id="6" creationId="{FA35AF27-78BF-170F-80E7-0E156D2EFDAA}"/>
          </ac:picMkLst>
        </pc:picChg>
        <pc:picChg chg="add mod modCrop">
          <ac:chgData name="Tali Rouash" userId="21ae74ec1aaa5ff5" providerId="LiveId" clId="{9F3F9780-8565-4154-9B71-142F1BB5B918}" dt="2026-08-27T01:59:09.632" v="846" actId="1076"/>
          <ac:picMkLst>
            <pc:docMk/>
            <pc:sldMk cId="858099032" sldId="487"/>
            <ac:picMk id="7" creationId="{06CB7B67-6E42-E30D-3C4A-BB7E01BEA318}"/>
          </ac:picMkLst>
        </pc:picChg>
        <pc:picChg chg="add mod modCrop">
          <ac:chgData name="Tali Rouash" userId="21ae74ec1aaa5ff5" providerId="LiveId" clId="{9F3F9780-8565-4154-9B71-142F1BB5B918}" dt="2026-08-27T01:58:38.278" v="838" actId="732"/>
          <ac:picMkLst>
            <pc:docMk/>
            <pc:sldMk cId="858099032" sldId="487"/>
            <ac:picMk id="8" creationId="{FBFC7349-39B7-1732-ECD6-3D0CF1F9C712}"/>
          </ac:picMkLst>
        </pc:picChg>
        <pc:picChg chg="add mod">
          <ac:chgData name="Tali Rouash" userId="21ae74ec1aaa5ff5" providerId="LiveId" clId="{9F3F9780-8565-4154-9B71-142F1BB5B918}" dt="2026-08-27T01:58:52.970" v="841" actId="14100"/>
          <ac:picMkLst>
            <pc:docMk/>
            <pc:sldMk cId="858099032" sldId="487"/>
            <ac:picMk id="9" creationId="{E433DCD9-0FF1-CA29-9D7E-6A24E00B37D3}"/>
          </ac:picMkLst>
        </pc:picChg>
      </pc:sldChg>
      <pc:sldChg chg="modSp add mod">
        <pc:chgData name="Tali Rouash" userId="21ae74ec1aaa5ff5" providerId="LiveId" clId="{9F3F9780-8565-4154-9B71-142F1BB5B918}" dt="2026-08-27T02:00:20.535" v="869" actId="20577"/>
        <pc:sldMkLst>
          <pc:docMk/>
          <pc:sldMk cId="1565065955" sldId="488"/>
        </pc:sldMkLst>
        <pc:spChg chg="mod">
          <ac:chgData name="Tali Rouash" userId="21ae74ec1aaa5ff5" providerId="LiveId" clId="{9F3F9780-8565-4154-9B71-142F1BB5B918}" dt="2026-08-27T02:00:20.535" v="869" actId="20577"/>
          <ac:spMkLst>
            <pc:docMk/>
            <pc:sldMk cId="1565065955" sldId="488"/>
            <ac:spMk id="2" creationId="{17040570-28AF-52C2-CA98-32D03B3B5183}"/>
          </ac:spMkLst>
        </pc:spChg>
      </pc:sldChg>
      <pc:sldChg chg="addSp delSp modSp add mod modAnim">
        <pc:chgData name="Tali Rouash" userId="21ae74ec1aaa5ff5" providerId="LiveId" clId="{9F3F9780-8565-4154-9B71-142F1BB5B918}" dt="2026-08-27T02:01:14.553" v="880"/>
        <pc:sldMkLst>
          <pc:docMk/>
          <pc:sldMk cId="1679426125" sldId="489"/>
        </pc:sldMkLst>
        <pc:picChg chg="del">
          <ac:chgData name="Tali Rouash" userId="21ae74ec1aaa5ff5" providerId="LiveId" clId="{9F3F9780-8565-4154-9B71-142F1BB5B918}" dt="2026-08-27T02:00:41.786" v="870" actId="478"/>
          <ac:picMkLst>
            <pc:docMk/>
            <pc:sldMk cId="1679426125" sldId="489"/>
            <ac:picMk id="4" creationId="{129B0E30-5C69-3144-4877-3E2CC6072E6B}"/>
          </ac:picMkLst>
        </pc:picChg>
        <pc:picChg chg="add mod modCrop">
          <ac:chgData name="Tali Rouash" userId="21ae74ec1aaa5ff5" providerId="LiveId" clId="{9F3F9780-8565-4154-9B71-142F1BB5B918}" dt="2026-08-27T02:00:57.799" v="875" actId="732"/>
          <ac:picMkLst>
            <pc:docMk/>
            <pc:sldMk cId="1679426125" sldId="489"/>
            <ac:picMk id="5" creationId="{645124B7-C7A7-C565-5143-CBDA9D583BC2}"/>
          </ac:picMkLst>
        </pc:picChg>
        <pc:picChg chg="add mod modCrop">
          <ac:chgData name="Tali Rouash" userId="21ae74ec1aaa5ff5" providerId="LiveId" clId="{9F3F9780-8565-4154-9B71-142F1BB5B918}" dt="2026-08-27T02:01:09.573" v="879" actId="1076"/>
          <ac:picMkLst>
            <pc:docMk/>
            <pc:sldMk cId="1679426125" sldId="489"/>
            <ac:picMk id="6" creationId="{668F4B4A-BACA-7EE6-1EEB-24986CE2158F}"/>
          </ac:picMkLst>
        </pc:picChg>
      </pc:sldChg>
      <pc:sldChg chg="addSp delSp modSp add mod delAnim modAnim">
        <pc:chgData name="Tali Rouash" userId="21ae74ec1aaa5ff5" providerId="LiveId" clId="{9F3F9780-8565-4154-9B71-142F1BB5B918}" dt="2026-08-27T02:04:51.063" v="924"/>
        <pc:sldMkLst>
          <pc:docMk/>
          <pc:sldMk cId="672207677" sldId="490"/>
        </pc:sldMkLst>
        <pc:spChg chg="add mod">
          <ac:chgData name="Tali Rouash" userId="21ae74ec1aaa5ff5" providerId="LiveId" clId="{9F3F9780-8565-4154-9B71-142F1BB5B918}" dt="2026-08-27T02:04:24.593" v="919" actId="1076"/>
          <ac:spMkLst>
            <pc:docMk/>
            <pc:sldMk cId="672207677" sldId="490"/>
            <ac:spMk id="14" creationId="{8F7B617E-9199-8351-837E-3E472A1CC4CE}"/>
          </ac:spMkLst>
        </pc:spChg>
        <pc:picChg chg="add mod modCrop">
          <ac:chgData name="Tali Rouash" userId="21ae74ec1aaa5ff5" providerId="LiveId" clId="{9F3F9780-8565-4154-9B71-142F1BB5B918}" dt="2026-08-27T02:04:11.455" v="917" actId="1076"/>
          <ac:picMkLst>
            <pc:docMk/>
            <pc:sldMk cId="672207677" sldId="490"/>
            <ac:picMk id="4" creationId="{B3F590CE-8ADE-9C09-F8BC-1B2CB62BDE07}"/>
          </ac:picMkLst>
        </pc:picChg>
        <pc:picChg chg="del">
          <ac:chgData name="Tali Rouash" userId="21ae74ec1aaa5ff5" providerId="LiveId" clId="{9F3F9780-8565-4154-9B71-142F1BB5B918}" dt="2026-08-27T02:01:32.441" v="882" actId="478"/>
          <ac:picMkLst>
            <pc:docMk/>
            <pc:sldMk cId="672207677" sldId="490"/>
            <ac:picMk id="5" creationId="{D954FF48-2044-FB09-96C2-86681F4C0BF7}"/>
          </ac:picMkLst>
        </pc:picChg>
        <pc:picChg chg="del">
          <ac:chgData name="Tali Rouash" userId="21ae74ec1aaa5ff5" providerId="LiveId" clId="{9F3F9780-8565-4154-9B71-142F1BB5B918}" dt="2026-08-27T02:01:33.312" v="883" actId="478"/>
          <ac:picMkLst>
            <pc:docMk/>
            <pc:sldMk cId="672207677" sldId="490"/>
            <ac:picMk id="6" creationId="{A29B68E7-C5E7-7AEC-E338-D72F1F547D48}"/>
          </ac:picMkLst>
        </pc:picChg>
        <pc:picChg chg="add mod modCrop">
          <ac:chgData name="Tali Rouash" userId="21ae74ec1aaa5ff5" providerId="LiveId" clId="{9F3F9780-8565-4154-9B71-142F1BB5B918}" dt="2026-08-27T02:01:57.586" v="890" actId="732"/>
          <ac:picMkLst>
            <pc:docMk/>
            <pc:sldMk cId="672207677" sldId="490"/>
            <ac:picMk id="7" creationId="{9EFAFB3E-7623-0250-54F6-DC8434CDC362}"/>
          </ac:picMkLst>
        </pc:picChg>
        <pc:picChg chg="add mod modCrop">
          <ac:chgData name="Tali Rouash" userId="21ae74ec1aaa5ff5" providerId="LiveId" clId="{9F3F9780-8565-4154-9B71-142F1BB5B918}" dt="2026-08-27T02:02:48.075" v="900" actId="1076"/>
          <ac:picMkLst>
            <pc:docMk/>
            <pc:sldMk cId="672207677" sldId="490"/>
            <ac:picMk id="8" creationId="{740235D9-B958-CBF9-66C5-77B93BBC04E2}"/>
          </ac:picMkLst>
        </pc:picChg>
        <pc:picChg chg="add mod modCrop">
          <ac:chgData name="Tali Rouash" userId="21ae74ec1aaa5ff5" providerId="LiveId" clId="{9F3F9780-8565-4154-9B71-142F1BB5B918}" dt="2026-08-27T02:02:50.282" v="901" actId="1076"/>
          <ac:picMkLst>
            <pc:docMk/>
            <pc:sldMk cId="672207677" sldId="490"/>
            <ac:picMk id="10" creationId="{61135C05-057F-05BE-D3A9-766233913DA2}"/>
          </ac:picMkLst>
        </pc:picChg>
        <pc:picChg chg="add mod modCrop">
          <ac:chgData name="Tali Rouash" userId="21ae74ec1aaa5ff5" providerId="LiveId" clId="{9F3F9780-8565-4154-9B71-142F1BB5B918}" dt="2026-08-27T02:03:14.590" v="907" actId="1076"/>
          <ac:picMkLst>
            <pc:docMk/>
            <pc:sldMk cId="672207677" sldId="490"/>
            <ac:picMk id="11" creationId="{BCB7909F-7FB7-F59E-D353-09B2A4CF6838}"/>
          </ac:picMkLst>
        </pc:picChg>
        <pc:picChg chg="add mod">
          <ac:chgData name="Tali Rouash" userId="21ae74ec1aaa5ff5" providerId="LiveId" clId="{9F3F9780-8565-4154-9B71-142F1BB5B918}" dt="2026-08-27T02:04:21.114" v="918" actId="1076"/>
          <ac:picMkLst>
            <pc:docMk/>
            <pc:sldMk cId="672207677" sldId="490"/>
            <ac:picMk id="12" creationId="{796DD7C9-477A-8073-CCED-29061F8BCC75}"/>
          </ac:picMkLst>
        </pc:picChg>
      </pc:sldChg>
      <pc:sldChg chg="addSp delSp modSp add mod ord delAnim">
        <pc:chgData name="Tali Rouash" userId="21ae74ec1aaa5ff5" providerId="LiveId" clId="{9F3F9780-8565-4154-9B71-142F1BB5B918}" dt="2026-08-27T02:05:19.524" v="932" actId="1076"/>
        <pc:sldMkLst>
          <pc:docMk/>
          <pc:sldMk cId="902863852" sldId="491"/>
        </pc:sldMkLst>
        <pc:picChg chg="add mod">
          <ac:chgData name="Tali Rouash" userId="21ae74ec1aaa5ff5" providerId="LiveId" clId="{9F3F9780-8565-4154-9B71-142F1BB5B918}" dt="2026-08-27T02:05:19.524" v="932" actId="1076"/>
          <ac:picMkLst>
            <pc:docMk/>
            <pc:sldMk cId="902863852" sldId="491"/>
            <ac:picMk id="4" creationId="{22257D75-3DD5-84F4-9907-26FF2E18DE61}"/>
          </ac:picMkLst>
        </pc:picChg>
        <pc:picChg chg="del">
          <ac:chgData name="Tali Rouash" userId="21ae74ec1aaa5ff5" providerId="LiveId" clId="{9F3F9780-8565-4154-9B71-142F1BB5B918}" dt="2026-08-27T02:05:03.524" v="928" actId="478"/>
          <ac:picMkLst>
            <pc:docMk/>
            <pc:sldMk cId="902863852" sldId="491"/>
            <ac:picMk id="5" creationId="{7EA1641C-7EDE-D575-AD94-7255427EFF76}"/>
          </ac:picMkLst>
        </pc:picChg>
        <pc:picChg chg="del">
          <ac:chgData name="Tali Rouash" userId="21ae74ec1aaa5ff5" providerId="LiveId" clId="{9F3F9780-8565-4154-9B71-142F1BB5B918}" dt="2026-08-27T02:05:03.524" v="928" actId="478"/>
          <ac:picMkLst>
            <pc:docMk/>
            <pc:sldMk cId="902863852" sldId="491"/>
            <ac:picMk id="6" creationId="{53131248-6982-039F-6480-189E4E7F7DAB}"/>
          </ac:picMkLst>
        </pc:picChg>
      </pc:sldChg>
      <pc:sldChg chg="addSp delSp modSp add mod modAnim">
        <pc:chgData name="Tali Rouash" userId="21ae74ec1aaa5ff5" providerId="LiveId" clId="{9F3F9780-8565-4154-9B71-142F1BB5B918}" dt="2026-08-27T02:08:12.984" v="969"/>
        <pc:sldMkLst>
          <pc:docMk/>
          <pc:sldMk cId="1937039193" sldId="492"/>
        </pc:sldMkLst>
        <pc:spChg chg="add mod">
          <ac:chgData name="Tali Rouash" userId="21ae74ec1aaa5ff5" providerId="LiveId" clId="{9F3F9780-8565-4154-9B71-142F1BB5B918}" dt="2026-08-27T02:07:44.084" v="962" actId="1076"/>
          <ac:spMkLst>
            <pc:docMk/>
            <pc:sldMk cId="1937039193" sldId="492"/>
            <ac:spMk id="12" creationId="{237A9BEC-6C3D-8D6B-0966-917F586D36AD}"/>
          </ac:spMkLst>
        </pc:spChg>
        <pc:picChg chg="del">
          <ac:chgData name="Tali Rouash" userId="21ae74ec1aaa5ff5" providerId="LiveId" clId="{9F3F9780-8565-4154-9B71-142F1BB5B918}" dt="2026-08-27T02:05:26.046" v="934" actId="478"/>
          <ac:picMkLst>
            <pc:docMk/>
            <pc:sldMk cId="1937039193" sldId="492"/>
            <ac:picMk id="4" creationId="{D35DE2CF-8A4D-0229-C000-6040CE2C4C2B}"/>
          </ac:picMkLst>
        </pc:picChg>
        <pc:picChg chg="add mod modCrop">
          <ac:chgData name="Tali Rouash" userId="21ae74ec1aaa5ff5" providerId="LiveId" clId="{9F3F9780-8565-4154-9B71-142F1BB5B918}" dt="2026-08-27T02:05:46.517" v="938" actId="732"/>
          <ac:picMkLst>
            <pc:docMk/>
            <pc:sldMk cId="1937039193" sldId="492"/>
            <ac:picMk id="5" creationId="{A9C606C7-CA70-C8D3-5A89-12B12469DD71}"/>
          </ac:picMkLst>
        </pc:picChg>
        <pc:picChg chg="add mod modCrop">
          <ac:chgData name="Tali Rouash" userId="21ae74ec1aaa5ff5" providerId="LiveId" clId="{9F3F9780-8565-4154-9B71-142F1BB5B918}" dt="2026-08-27T02:05:59.143" v="941" actId="732"/>
          <ac:picMkLst>
            <pc:docMk/>
            <pc:sldMk cId="1937039193" sldId="492"/>
            <ac:picMk id="6" creationId="{3EF4DDA0-4B80-D805-7B39-243C1033411C}"/>
          </ac:picMkLst>
        </pc:picChg>
        <pc:picChg chg="add mod modCrop">
          <ac:chgData name="Tali Rouash" userId="21ae74ec1aaa5ff5" providerId="LiveId" clId="{9F3F9780-8565-4154-9B71-142F1BB5B918}" dt="2026-08-27T02:07:51.640" v="964" actId="1076"/>
          <ac:picMkLst>
            <pc:docMk/>
            <pc:sldMk cId="1937039193" sldId="492"/>
            <ac:picMk id="7" creationId="{21A081DE-65FA-DAA4-A3A6-88AA2BD933D4}"/>
          </ac:picMkLst>
        </pc:picChg>
        <pc:picChg chg="add mod">
          <ac:chgData name="Tali Rouash" userId="21ae74ec1aaa5ff5" providerId="LiveId" clId="{9F3F9780-8565-4154-9B71-142F1BB5B918}" dt="2026-08-27T02:07:59.805" v="967" actId="1076"/>
          <ac:picMkLst>
            <pc:docMk/>
            <pc:sldMk cId="1937039193" sldId="492"/>
            <ac:picMk id="9" creationId="{5563CE5F-ECAD-95B4-69B5-B88C7FDCA972}"/>
          </ac:picMkLst>
        </pc:picChg>
        <pc:picChg chg="add mod">
          <ac:chgData name="Tali Rouash" userId="21ae74ec1aaa5ff5" providerId="LiveId" clId="{9F3F9780-8565-4154-9B71-142F1BB5B918}" dt="2026-08-27T02:07:44.084" v="962" actId="1076"/>
          <ac:picMkLst>
            <pc:docMk/>
            <pc:sldMk cId="1937039193" sldId="492"/>
            <ac:picMk id="10" creationId="{4E3362C4-A7A9-640A-AC0A-D5E601557571}"/>
          </ac:picMkLst>
        </pc:picChg>
      </pc:sldChg>
      <pc:sldChg chg="addSp delSp modSp add mod ord">
        <pc:chgData name="Tali Rouash" userId="21ae74ec1aaa5ff5" providerId="LiveId" clId="{9F3F9780-8565-4154-9B71-142F1BB5B918}" dt="2026-08-27T02:07:36.420" v="961" actId="1076"/>
        <pc:sldMkLst>
          <pc:docMk/>
          <pc:sldMk cId="126065098" sldId="493"/>
        </pc:sldMkLst>
        <pc:picChg chg="del">
          <ac:chgData name="Tali Rouash" userId="21ae74ec1aaa5ff5" providerId="LiveId" clId="{9F3F9780-8565-4154-9B71-142F1BB5B918}" dt="2026-08-27T02:07:24.849" v="957" actId="478"/>
          <ac:picMkLst>
            <pc:docMk/>
            <pc:sldMk cId="126065098" sldId="493"/>
            <ac:picMk id="4" creationId="{6E132574-2A83-4AAD-02EF-74DEA5275830}"/>
          </ac:picMkLst>
        </pc:picChg>
        <pc:picChg chg="add mod">
          <ac:chgData name="Tali Rouash" userId="21ae74ec1aaa5ff5" providerId="LiveId" clId="{9F3F9780-8565-4154-9B71-142F1BB5B918}" dt="2026-08-27T02:07:36.420" v="961" actId="1076"/>
          <ac:picMkLst>
            <pc:docMk/>
            <pc:sldMk cId="126065098" sldId="493"/>
            <ac:picMk id="5" creationId="{315C73EE-CD98-33AB-EF3E-2CDE39B82404}"/>
          </ac:picMkLst>
        </pc:picChg>
      </pc:sldChg>
      <pc:sldChg chg="modSp add mod">
        <pc:chgData name="Tali Rouash" userId="21ae74ec1aaa5ff5" providerId="LiveId" clId="{9F3F9780-8565-4154-9B71-142F1BB5B918}" dt="2026-08-27T02:09:08.756" v="1012" actId="20577"/>
        <pc:sldMkLst>
          <pc:docMk/>
          <pc:sldMk cId="3352408169" sldId="494"/>
        </pc:sldMkLst>
        <pc:spChg chg="mod">
          <ac:chgData name="Tali Rouash" userId="21ae74ec1aaa5ff5" providerId="LiveId" clId="{9F3F9780-8565-4154-9B71-142F1BB5B918}" dt="2026-08-27T02:08:57.687" v="995" actId="20577"/>
          <ac:spMkLst>
            <pc:docMk/>
            <pc:sldMk cId="3352408169" sldId="494"/>
            <ac:spMk id="2" creationId="{3479BEBB-2531-DE55-32E1-CA833163FFD6}"/>
          </ac:spMkLst>
        </pc:spChg>
        <pc:spChg chg="mod">
          <ac:chgData name="Tali Rouash" userId="21ae74ec1aaa5ff5" providerId="LiveId" clId="{9F3F9780-8565-4154-9B71-142F1BB5B918}" dt="2026-08-27T02:09:08.756" v="1012" actId="20577"/>
          <ac:spMkLst>
            <pc:docMk/>
            <pc:sldMk cId="3352408169" sldId="494"/>
            <ac:spMk id="5" creationId="{E8A3EAF5-4E78-14E5-15FA-AC7AF7BACCBF}"/>
          </ac:spMkLst>
        </pc:spChg>
      </pc:sldChg>
      <pc:sldChg chg="addSp delSp modSp add mod delAnim">
        <pc:chgData name="Tali Rouash" userId="21ae74ec1aaa5ff5" providerId="LiveId" clId="{9F3F9780-8565-4154-9B71-142F1BB5B918}" dt="2026-08-27T02:09:39.092" v="1016"/>
        <pc:sldMkLst>
          <pc:docMk/>
          <pc:sldMk cId="3388358383" sldId="495"/>
        </pc:sldMkLst>
        <pc:picChg chg="add mod">
          <ac:chgData name="Tali Rouash" userId="21ae74ec1aaa5ff5" providerId="LiveId" clId="{9F3F9780-8565-4154-9B71-142F1BB5B918}" dt="2026-08-27T02:09:39.092" v="1016"/>
          <ac:picMkLst>
            <pc:docMk/>
            <pc:sldMk cId="3388358383" sldId="495"/>
            <ac:picMk id="4" creationId="{51F48814-AA94-E904-1944-83A2A9C08E1A}"/>
          </ac:picMkLst>
        </pc:picChg>
        <pc:picChg chg="del">
          <ac:chgData name="Tali Rouash" userId="21ae74ec1aaa5ff5" providerId="LiveId" clId="{9F3F9780-8565-4154-9B71-142F1BB5B918}" dt="2026-08-27T02:09:32.353" v="1013" actId="478"/>
          <ac:picMkLst>
            <pc:docMk/>
            <pc:sldMk cId="3388358383" sldId="495"/>
            <ac:picMk id="7" creationId="{96597469-0494-33EB-A24F-A53158900867}"/>
          </ac:picMkLst>
        </pc:picChg>
        <pc:picChg chg="del">
          <ac:chgData name="Tali Rouash" userId="21ae74ec1aaa5ff5" providerId="LiveId" clId="{9F3F9780-8565-4154-9B71-142F1BB5B918}" dt="2026-08-27T02:09:32.353" v="1013" actId="478"/>
          <ac:picMkLst>
            <pc:docMk/>
            <pc:sldMk cId="3388358383" sldId="495"/>
            <ac:picMk id="11" creationId="{C8DAB839-FF05-E372-433C-545C3D93AE39}"/>
          </ac:picMkLst>
        </pc:picChg>
        <pc:picChg chg="del">
          <ac:chgData name="Tali Rouash" userId="21ae74ec1aaa5ff5" providerId="LiveId" clId="{9F3F9780-8565-4154-9B71-142F1BB5B918}" dt="2026-08-27T02:09:32.353" v="1013" actId="478"/>
          <ac:picMkLst>
            <pc:docMk/>
            <pc:sldMk cId="3388358383" sldId="495"/>
            <ac:picMk id="13" creationId="{D9DA7231-533A-B918-70D2-E43CC8C9DE58}"/>
          </ac:picMkLst>
        </pc:picChg>
        <pc:picChg chg="del">
          <ac:chgData name="Tali Rouash" userId="21ae74ec1aaa5ff5" providerId="LiveId" clId="{9F3F9780-8565-4154-9B71-142F1BB5B918}" dt="2026-08-27T02:09:32.353" v="1013" actId="478"/>
          <ac:picMkLst>
            <pc:docMk/>
            <pc:sldMk cId="3388358383" sldId="495"/>
            <ac:picMk id="14" creationId="{C152E33B-ACFE-78A8-C724-49BF980B3DE2}"/>
          </ac:picMkLst>
        </pc:picChg>
      </pc:sldChg>
      <pc:sldChg chg="addSp delSp modSp add mod modAnim">
        <pc:chgData name="Tali Rouash" userId="21ae74ec1aaa5ff5" providerId="LiveId" clId="{9F3F9780-8565-4154-9B71-142F1BB5B918}" dt="2026-08-27T02:12:10.905" v="1042"/>
        <pc:sldMkLst>
          <pc:docMk/>
          <pc:sldMk cId="517081194" sldId="496"/>
        </pc:sldMkLst>
        <pc:spChg chg="add mod">
          <ac:chgData name="Tali Rouash" userId="21ae74ec1aaa5ff5" providerId="LiveId" clId="{9F3F9780-8565-4154-9B71-142F1BB5B918}" dt="2026-08-27T02:11:31.182" v="1037" actId="1076"/>
          <ac:spMkLst>
            <pc:docMk/>
            <pc:sldMk cId="517081194" sldId="496"/>
            <ac:spMk id="10" creationId="{645F3FF9-469D-C420-BDDE-3BFF651A9560}"/>
          </ac:spMkLst>
        </pc:spChg>
        <pc:picChg chg="del">
          <ac:chgData name="Tali Rouash" userId="21ae74ec1aaa5ff5" providerId="LiveId" clId="{9F3F9780-8565-4154-9B71-142F1BB5B918}" dt="2026-08-27T02:09:45.998" v="1018" actId="478"/>
          <ac:picMkLst>
            <pc:docMk/>
            <pc:sldMk cId="517081194" sldId="496"/>
            <ac:picMk id="4" creationId="{46076A05-027F-CAFD-8325-BEDABCD7E7D2}"/>
          </ac:picMkLst>
        </pc:picChg>
        <pc:picChg chg="add mod modCrop">
          <ac:chgData name="Tali Rouash" userId="21ae74ec1aaa5ff5" providerId="LiveId" clId="{9F3F9780-8565-4154-9B71-142F1BB5B918}" dt="2026-08-27T02:10:13.752" v="1022" actId="732"/>
          <ac:picMkLst>
            <pc:docMk/>
            <pc:sldMk cId="517081194" sldId="496"/>
            <ac:picMk id="5" creationId="{7C8A1065-075F-CC76-CE6B-DAAE9073D1D5}"/>
          </ac:picMkLst>
        </pc:picChg>
        <pc:picChg chg="add mod modCrop">
          <ac:chgData name="Tali Rouash" userId="21ae74ec1aaa5ff5" providerId="LiveId" clId="{9F3F9780-8565-4154-9B71-142F1BB5B918}" dt="2026-08-27T02:10:28.738" v="1025" actId="732"/>
          <ac:picMkLst>
            <pc:docMk/>
            <pc:sldMk cId="517081194" sldId="496"/>
            <ac:picMk id="6" creationId="{FB5EE735-48C8-8305-EB03-09AD068E1F55}"/>
          </ac:picMkLst>
        </pc:picChg>
        <pc:picChg chg="add mod modCrop">
          <ac:chgData name="Tali Rouash" userId="21ae74ec1aaa5ff5" providerId="LiveId" clId="{9F3F9780-8565-4154-9B71-142F1BB5B918}" dt="2026-08-27T02:10:40.405" v="1028" actId="732"/>
          <ac:picMkLst>
            <pc:docMk/>
            <pc:sldMk cId="517081194" sldId="496"/>
            <ac:picMk id="7" creationId="{A4B175C2-AD13-53B0-472D-5E66A61C32F3}"/>
          </ac:picMkLst>
        </pc:picChg>
        <pc:picChg chg="add mod">
          <ac:chgData name="Tali Rouash" userId="21ae74ec1aaa5ff5" providerId="LiveId" clId="{9F3F9780-8565-4154-9B71-142F1BB5B918}" dt="2026-08-27T02:11:11.878" v="1033" actId="14100"/>
          <ac:picMkLst>
            <pc:docMk/>
            <pc:sldMk cId="517081194" sldId="496"/>
            <ac:picMk id="8" creationId="{395ED3DD-2886-461D-AB91-F31D7778037D}"/>
          </ac:picMkLst>
        </pc:picChg>
        <pc:picChg chg="add mod">
          <ac:chgData name="Tali Rouash" userId="21ae74ec1aaa5ff5" providerId="LiveId" clId="{9F3F9780-8565-4154-9B71-142F1BB5B918}" dt="2026-08-27T02:12:06.763" v="1041"/>
          <ac:picMkLst>
            <pc:docMk/>
            <pc:sldMk cId="517081194" sldId="496"/>
            <ac:picMk id="12" creationId="{B6D43027-1D14-FD52-BB80-6EAF64E62540}"/>
          </ac:picMkLst>
        </pc:picChg>
      </pc:sldChg>
      <pc:sldChg chg="modSp add mod">
        <pc:chgData name="Tali Rouash" userId="21ae74ec1aaa5ff5" providerId="LiveId" clId="{9F3F9780-8565-4154-9B71-142F1BB5B918}" dt="2026-08-27T02:12:45.642" v="1052" actId="20577"/>
        <pc:sldMkLst>
          <pc:docMk/>
          <pc:sldMk cId="91965215" sldId="497"/>
        </pc:sldMkLst>
        <pc:spChg chg="mod">
          <ac:chgData name="Tali Rouash" userId="21ae74ec1aaa5ff5" providerId="LiveId" clId="{9F3F9780-8565-4154-9B71-142F1BB5B918}" dt="2026-08-27T02:12:45.642" v="1052" actId="20577"/>
          <ac:spMkLst>
            <pc:docMk/>
            <pc:sldMk cId="91965215" sldId="497"/>
            <ac:spMk id="5" creationId="{F2BD2B82-3151-F344-306F-AA5F8A9F9283}"/>
          </ac:spMkLst>
        </pc:spChg>
      </pc:sldChg>
      <pc:sldChg chg="addSp delSp modSp add mod">
        <pc:chgData name="Tali Rouash" userId="21ae74ec1aaa5ff5" providerId="LiveId" clId="{9F3F9780-8565-4154-9B71-142F1BB5B918}" dt="2026-08-27T02:13:12.243" v="1057" actId="1076"/>
        <pc:sldMkLst>
          <pc:docMk/>
          <pc:sldMk cId="2589812487" sldId="498"/>
        </pc:sldMkLst>
        <pc:picChg chg="del">
          <ac:chgData name="Tali Rouash" userId="21ae74ec1aaa5ff5" providerId="LiveId" clId="{9F3F9780-8565-4154-9B71-142F1BB5B918}" dt="2026-08-27T02:12:49.391" v="1053" actId="478"/>
          <ac:picMkLst>
            <pc:docMk/>
            <pc:sldMk cId="2589812487" sldId="498"/>
            <ac:picMk id="4" creationId="{A880274E-AF9F-DD05-DCC8-B1940594A2E9}"/>
          </ac:picMkLst>
        </pc:picChg>
        <pc:picChg chg="add mod">
          <ac:chgData name="Tali Rouash" userId="21ae74ec1aaa5ff5" providerId="LiveId" clId="{9F3F9780-8565-4154-9B71-142F1BB5B918}" dt="2026-08-27T02:13:12.243" v="1057" actId="1076"/>
          <ac:picMkLst>
            <pc:docMk/>
            <pc:sldMk cId="2589812487" sldId="498"/>
            <ac:picMk id="5" creationId="{1AE2B7A6-138B-9C85-56D7-004F606660B2}"/>
          </ac:picMkLst>
        </pc:picChg>
      </pc:sldChg>
      <pc:sldChg chg="addSp delSp modSp add mod modAnim">
        <pc:chgData name="Tali Rouash" userId="21ae74ec1aaa5ff5" providerId="LiveId" clId="{9F3F9780-8565-4154-9B71-142F1BB5B918}" dt="2026-08-27T02:15:42.671" v="1089"/>
        <pc:sldMkLst>
          <pc:docMk/>
          <pc:sldMk cId="4107256690" sldId="499"/>
        </pc:sldMkLst>
        <pc:spChg chg="add mod">
          <ac:chgData name="Tali Rouash" userId="21ae74ec1aaa5ff5" providerId="LiveId" clId="{9F3F9780-8565-4154-9B71-142F1BB5B918}" dt="2026-08-27T02:15:32.241" v="1088" actId="1076"/>
          <ac:spMkLst>
            <pc:docMk/>
            <pc:sldMk cId="4107256690" sldId="499"/>
            <ac:spMk id="10" creationId="{60D00484-32C6-5205-AEC0-BE7E77A2AA94}"/>
          </ac:spMkLst>
        </pc:spChg>
        <pc:picChg chg="add mod modCrop">
          <ac:chgData name="Tali Rouash" userId="21ae74ec1aaa5ff5" providerId="LiveId" clId="{9F3F9780-8565-4154-9B71-142F1BB5B918}" dt="2026-08-27T02:14:11.124" v="1066" actId="1076"/>
          <ac:picMkLst>
            <pc:docMk/>
            <pc:sldMk cId="4107256690" sldId="499"/>
            <ac:picMk id="4" creationId="{7920A695-7D93-B85D-47E3-6FB621DACE61}"/>
          </ac:picMkLst>
        </pc:picChg>
        <pc:picChg chg="del">
          <ac:chgData name="Tali Rouash" userId="21ae74ec1aaa5ff5" providerId="LiveId" clId="{9F3F9780-8565-4154-9B71-142F1BB5B918}" dt="2026-08-27T02:13:17.678" v="1059" actId="478"/>
          <ac:picMkLst>
            <pc:docMk/>
            <pc:sldMk cId="4107256690" sldId="499"/>
            <ac:picMk id="5" creationId="{61DB789F-BE4C-C8D4-8918-0996BC426ECC}"/>
          </ac:picMkLst>
        </pc:picChg>
        <pc:picChg chg="add mod">
          <ac:chgData name="Tali Rouash" userId="21ae74ec1aaa5ff5" providerId="LiveId" clId="{9F3F9780-8565-4154-9B71-142F1BB5B918}" dt="2026-08-27T02:14:32.377" v="1071" actId="14100"/>
          <ac:picMkLst>
            <pc:docMk/>
            <pc:sldMk cId="4107256690" sldId="499"/>
            <ac:picMk id="7" creationId="{4A47B77C-0C04-E523-9B69-72084FC460CF}"/>
          </ac:picMkLst>
        </pc:picChg>
        <pc:picChg chg="add mod">
          <ac:chgData name="Tali Rouash" userId="21ae74ec1aaa5ff5" providerId="LiveId" clId="{9F3F9780-8565-4154-9B71-142F1BB5B918}" dt="2026-08-27T02:14:57.158" v="1075" actId="14100"/>
          <ac:picMkLst>
            <pc:docMk/>
            <pc:sldMk cId="4107256690" sldId="499"/>
            <ac:picMk id="8" creationId="{0FEF74D0-B0B9-7DA2-2715-CA6D429C03D9}"/>
          </ac:picMkLst>
        </pc:picChg>
      </pc:sldChg>
      <pc:sldChg chg="addSp delSp modSp add mod delAnim modAnim">
        <pc:chgData name="Tali Rouash" userId="21ae74ec1aaa5ff5" providerId="LiveId" clId="{9F3F9780-8565-4154-9B71-142F1BB5B918}" dt="2026-08-27T02:17:21.348" v="1115" actId="1076"/>
        <pc:sldMkLst>
          <pc:docMk/>
          <pc:sldMk cId="619202862" sldId="500"/>
        </pc:sldMkLst>
        <pc:spChg chg="del">
          <ac:chgData name="Tali Rouash" userId="21ae74ec1aaa5ff5" providerId="LiveId" clId="{9F3F9780-8565-4154-9B71-142F1BB5B918}" dt="2026-08-27T02:16:02.136" v="1093" actId="478"/>
          <ac:spMkLst>
            <pc:docMk/>
            <pc:sldMk cId="619202862" sldId="500"/>
            <ac:spMk id="10" creationId="{154A4F5B-14CA-A62F-C3CB-A1029975E4BC}"/>
          </ac:spMkLst>
        </pc:spChg>
        <pc:picChg chg="del">
          <ac:chgData name="Tali Rouash" userId="21ae74ec1aaa5ff5" providerId="LiveId" clId="{9F3F9780-8565-4154-9B71-142F1BB5B918}" dt="2026-08-27T02:15:59.935" v="1091" actId="478"/>
          <ac:picMkLst>
            <pc:docMk/>
            <pc:sldMk cId="619202862" sldId="500"/>
            <ac:picMk id="4" creationId="{C0BD3D59-5993-0CDF-0FD4-DE07959ACE65}"/>
          </ac:picMkLst>
        </pc:picChg>
        <pc:picChg chg="add mod modCrop">
          <ac:chgData name="Tali Rouash" userId="21ae74ec1aaa5ff5" providerId="LiveId" clId="{9F3F9780-8565-4154-9B71-142F1BB5B918}" dt="2026-08-27T02:16:18.134" v="1098" actId="732"/>
          <ac:picMkLst>
            <pc:docMk/>
            <pc:sldMk cId="619202862" sldId="500"/>
            <ac:picMk id="5" creationId="{9E7C2B52-FAFA-3681-D5F0-0A0D13513480}"/>
          </ac:picMkLst>
        </pc:picChg>
        <pc:picChg chg="add mod modCrop">
          <ac:chgData name="Tali Rouash" userId="21ae74ec1aaa5ff5" providerId="LiveId" clId="{9F3F9780-8565-4154-9B71-142F1BB5B918}" dt="2026-08-27T02:16:30.674" v="1102" actId="1076"/>
          <ac:picMkLst>
            <pc:docMk/>
            <pc:sldMk cId="619202862" sldId="500"/>
            <ac:picMk id="6" creationId="{6FB93B11-F1AF-5FE0-990C-5E03A2344A30}"/>
          </ac:picMkLst>
        </pc:picChg>
        <pc:picChg chg="del">
          <ac:chgData name="Tali Rouash" userId="21ae74ec1aaa5ff5" providerId="LiveId" clId="{9F3F9780-8565-4154-9B71-142F1BB5B918}" dt="2026-08-27T02:16:00.713" v="1092" actId="478"/>
          <ac:picMkLst>
            <pc:docMk/>
            <pc:sldMk cId="619202862" sldId="500"/>
            <ac:picMk id="7" creationId="{E3FF41BA-CB5B-17F2-3757-AECC1106D4C7}"/>
          </ac:picMkLst>
        </pc:picChg>
        <pc:picChg chg="del">
          <ac:chgData name="Tali Rouash" userId="21ae74ec1aaa5ff5" providerId="LiveId" clId="{9F3F9780-8565-4154-9B71-142F1BB5B918}" dt="2026-08-27T02:16:03.024" v="1094" actId="478"/>
          <ac:picMkLst>
            <pc:docMk/>
            <pc:sldMk cId="619202862" sldId="500"/>
            <ac:picMk id="8" creationId="{949B3470-A51F-2330-0CFA-B54DFA48B6B7}"/>
          </ac:picMkLst>
        </pc:picChg>
        <pc:picChg chg="add del">
          <ac:chgData name="Tali Rouash" userId="21ae74ec1aaa5ff5" providerId="LiveId" clId="{9F3F9780-8565-4154-9B71-142F1BB5B918}" dt="2026-08-27T02:16:42.080" v="1104" actId="478"/>
          <ac:picMkLst>
            <pc:docMk/>
            <pc:sldMk cId="619202862" sldId="500"/>
            <ac:picMk id="11" creationId="{EC7EE9B2-1479-2309-988D-B70017E9077D}"/>
          </ac:picMkLst>
        </pc:picChg>
        <pc:picChg chg="add mod">
          <ac:chgData name="Tali Rouash" userId="21ae74ec1aaa5ff5" providerId="LiveId" clId="{9F3F9780-8565-4154-9B71-142F1BB5B918}" dt="2026-08-27T02:17:21.348" v="1115" actId="1076"/>
          <ac:picMkLst>
            <pc:docMk/>
            <pc:sldMk cId="619202862" sldId="500"/>
            <ac:picMk id="13" creationId="{312B36F9-EFF3-4DA1-EC7F-F2FCB8D9EFC7}"/>
          </ac:picMkLst>
        </pc:picChg>
      </pc:sldChg>
      <pc:sldChg chg="modSp add mod">
        <pc:chgData name="Tali Rouash" userId="21ae74ec1aaa5ff5" providerId="LiveId" clId="{9F3F9780-8565-4154-9B71-142F1BB5B918}" dt="2026-08-27T02:18:36.671" v="1172" actId="20577"/>
        <pc:sldMkLst>
          <pc:docMk/>
          <pc:sldMk cId="1570471383" sldId="501"/>
        </pc:sldMkLst>
        <pc:spChg chg="mod">
          <ac:chgData name="Tali Rouash" userId="21ae74ec1aaa5ff5" providerId="LiveId" clId="{9F3F9780-8565-4154-9B71-142F1BB5B918}" dt="2026-08-27T02:18:08.657" v="1150" actId="14100"/>
          <ac:spMkLst>
            <pc:docMk/>
            <pc:sldMk cId="1570471383" sldId="501"/>
            <ac:spMk id="2" creationId="{C302A47B-0EE0-F101-F823-DF104E955CCF}"/>
          </ac:spMkLst>
        </pc:spChg>
        <pc:spChg chg="mod">
          <ac:chgData name="Tali Rouash" userId="21ae74ec1aaa5ff5" providerId="LiveId" clId="{9F3F9780-8565-4154-9B71-142F1BB5B918}" dt="2026-08-27T02:18:36.671" v="1172" actId="20577"/>
          <ac:spMkLst>
            <pc:docMk/>
            <pc:sldMk cId="1570471383" sldId="501"/>
            <ac:spMk id="5" creationId="{1849FAD1-5608-4312-2A5B-48ED2557F2BB}"/>
          </ac:spMkLst>
        </pc:spChg>
      </pc:sldChg>
      <pc:sldChg chg="addSp delSp modSp add mod">
        <pc:chgData name="Tali Rouash" userId="21ae74ec1aaa5ff5" providerId="LiveId" clId="{9F3F9780-8565-4154-9B71-142F1BB5B918}" dt="2026-08-27T02:20:21.319" v="1186" actId="1076"/>
        <pc:sldMkLst>
          <pc:docMk/>
          <pc:sldMk cId="1385790484" sldId="502"/>
        </pc:sldMkLst>
        <pc:picChg chg="add mod">
          <ac:chgData name="Tali Rouash" userId="21ae74ec1aaa5ff5" providerId="LiveId" clId="{9F3F9780-8565-4154-9B71-142F1BB5B918}" dt="2026-08-27T02:20:21.319" v="1186" actId="1076"/>
          <ac:picMkLst>
            <pc:docMk/>
            <pc:sldMk cId="1385790484" sldId="502"/>
            <ac:picMk id="4" creationId="{B63A4852-0D79-A424-A192-52E1137B95E3}"/>
          </ac:picMkLst>
        </pc:picChg>
        <pc:picChg chg="del">
          <ac:chgData name="Tali Rouash" userId="21ae74ec1aaa5ff5" providerId="LiveId" clId="{9F3F9780-8565-4154-9B71-142F1BB5B918}" dt="2026-08-27T02:18:43.822" v="1173" actId="478"/>
          <ac:picMkLst>
            <pc:docMk/>
            <pc:sldMk cId="1385790484" sldId="502"/>
            <ac:picMk id="5" creationId="{36AA0E36-5C71-9937-8B78-963F1CF74B19}"/>
          </ac:picMkLst>
        </pc:picChg>
        <pc:picChg chg="add del mod">
          <ac:chgData name="Tali Rouash" userId="21ae74ec1aaa5ff5" providerId="LiveId" clId="{9F3F9780-8565-4154-9B71-142F1BB5B918}" dt="2026-08-27T02:20:15.593" v="1185" actId="478"/>
          <ac:picMkLst>
            <pc:docMk/>
            <pc:sldMk cId="1385790484" sldId="502"/>
            <ac:picMk id="7" creationId="{10E1DEC1-A1EC-74E2-BDDA-E911E28EE6DD}"/>
          </ac:picMkLst>
        </pc:picChg>
        <pc:picChg chg="add del mod">
          <ac:chgData name="Tali Rouash" userId="21ae74ec1aaa5ff5" providerId="LiveId" clId="{9F3F9780-8565-4154-9B71-142F1BB5B918}" dt="2026-08-27T02:20:15.593" v="1185" actId="478"/>
          <ac:picMkLst>
            <pc:docMk/>
            <pc:sldMk cId="1385790484" sldId="502"/>
            <ac:picMk id="9" creationId="{7D5DB6C4-5D51-A321-A500-E54355694166}"/>
          </ac:picMkLst>
        </pc:picChg>
      </pc:sldChg>
      <pc:sldChg chg="delSp modSp add mod modAnim">
        <pc:chgData name="Tali Rouash" userId="21ae74ec1aaa5ff5" providerId="LiveId" clId="{9F3F9780-8565-4154-9B71-142F1BB5B918}" dt="2026-08-27T02:20:49.292" v="1191"/>
        <pc:sldMkLst>
          <pc:docMk/>
          <pc:sldMk cId="3621500679" sldId="503"/>
        </pc:sldMkLst>
        <pc:picChg chg="del">
          <ac:chgData name="Tali Rouash" userId="21ae74ec1aaa5ff5" providerId="LiveId" clId="{9F3F9780-8565-4154-9B71-142F1BB5B918}" dt="2026-08-27T02:20:23.567" v="1187" actId="478"/>
          <ac:picMkLst>
            <pc:docMk/>
            <pc:sldMk cId="3621500679" sldId="503"/>
            <ac:picMk id="4" creationId="{F0FB496F-25D6-601E-89FB-96FBBF3A1481}"/>
          </ac:picMkLst>
        </pc:picChg>
        <pc:picChg chg="mod">
          <ac:chgData name="Tali Rouash" userId="21ae74ec1aaa5ff5" providerId="LiveId" clId="{9F3F9780-8565-4154-9B71-142F1BB5B918}" dt="2026-08-27T02:20:40.768" v="1190" actId="1076"/>
          <ac:picMkLst>
            <pc:docMk/>
            <pc:sldMk cId="3621500679" sldId="503"/>
            <ac:picMk id="7" creationId="{645B643E-5381-A5EC-29AC-0A5A665FD06B}"/>
          </ac:picMkLst>
        </pc:picChg>
        <pc:picChg chg="mod">
          <ac:chgData name="Tali Rouash" userId="21ae74ec1aaa5ff5" providerId="LiveId" clId="{9F3F9780-8565-4154-9B71-142F1BB5B918}" dt="2026-08-27T02:20:40.768" v="1190" actId="1076"/>
          <ac:picMkLst>
            <pc:docMk/>
            <pc:sldMk cId="3621500679" sldId="503"/>
            <ac:picMk id="9" creationId="{B5382A3A-6A7E-8498-256B-EDF463F8CEEC}"/>
          </ac:picMkLst>
        </pc:picChg>
      </pc:sldChg>
      <pc:sldChg chg="addSp delSp modSp add mod delAnim modAnim">
        <pc:chgData name="Tali Rouash" userId="21ae74ec1aaa5ff5" providerId="LiveId" clId="{9F3F9780-8565-4154-9B71-142F1BB5B918}" dt="2026-08-27T02:24:42.782" v="1244" actId="1036"/>
        <pc:sldMkLst>
          <pc:docMk/>
          <pc:sldMk cId="2483498097" sldId="504"/>
        </pc:sldMkLst>
        <pc:picChg chg="add mod modCrop">
          <ac:chgData name="Tali Rouash" userId="21ae74ec1aaa5ff5" providerId="LiveId" clId="{9F3F9780-8565-4154-9B71-142F1BB5B918}" dt="2026-08-27T02:21:33.781" v="1198" actId="732"/>
          <ac:picMkLst>
            <pc:docMk/>
            <pc:sldMk cId="2483498097" sldId="504"/>
            <ac:picMk id="4" creationId="{9E29383E-DE1C-CBAA-CEC7-A4BF324739E6}"/>
          </ac:picMkLst>
        </pc:picChg>
        <pc:picChg chg="add mod modCrop">
          <ac:chgData name="Tali Rouash" userId="21ae74ec1aaa5ff5" providerId="LiveId" clId="{9F3F9780-8565-4154-9B71-142F1BB5B918}" dt="2026-08-27T02:21:51.887" v="1202" actId="732"/>
          <ac:picMkLst>
            <pc:docMk/>
            <pc:sldMk cId="2483498097" sldId="504"/>
            <ac:picMk id="6" creationId="{EF9E7C53-D765-C5B3-7752-00D3007642A2}"/>
          </ac:picMkLst>
        </pc:picChg>
        <pc:picChg chg="del">
          <ac:chgData name="Tali Rouash" userId="21ae74ec1aaa5ff5" providerId="LiveId" clId="{9F3F9780-8565-4154-9B71-142F1BB5B918}" dt="2026-08-27T02:20:57.583" v="1193" actId="478"/>
          <ac:picMkLst>
            <pc:docMk/>
            <pc:sldMk cId="2483498097" sldId="504"/>
            <ac:picMk id="7" creationId="{ED751634-91D9-E14B-9C4A-CB7EEB5FF15F}"/>
          </ac:picMkLst>
        </pc:picChg>
        <pc:picChg chg="add mod modCrop">
          <ac:chgData name="Tali Rouash" userId="21ae74ec1aaa5ff5" providerId="LiveId" clId="{9F3F9780-8565-4154-9B71-142F1BB5B918}" dt="2026-08-27T02:22:02.666" v="1205" actId="732"/>
          <ac:picMkLst>
            <pc:docMk/>
            <pc:sldMk cId="2483498097" sldId="504"/>
            <ac:picMk id="8" creationId="{3E3D35C3-29DD-1331-6987-1C3E58C8EC08}"/>
          </ac:picMkLst>
        </pc:picChg>
        <pc:picChg chg="del">
          <ac:chgData name="Tali Rouash" userId="21ae74ec1aaa5ff5" providerId="LiveId" clId="{9F3F9780-8565-4154-9B71-142F1BB5B918}" dt="2026-08-27T02:20:58.016" v="1194" actId="478"/>
          <ac:picMkLst>
            <pc:docMk/>
            <pc:sldMk cId="2483498097" sldId="504"/>
            <ac:picMk id="9" creationId="{9C6AA365-F868-931F-2DEB-DDC8B97AEE3D}"/>
          </ac:picMkLst>
        </pc:picChg>
        <pc:picChg chg="add mod modCrop">
          <ac:chgData name="Tali Rouash" userId="21ae74ec1aaa5ff5" providerId="LiveId" clId="{9F3F9780-8565-4154-9B71-142F1BB5B918}" dt="2026-08-27T02:24:42.782" v="1244" actId="1036"/>
          <ac:picMkLst>
            <pc:docMk/>
            <pc:sldMk cId="2483498097" sldId="504"/>
            <ac:picMk id="10" creationId="{ADBA914E-EF88-C240-8DCC-8CBF275C129E}"/>
          </ac:picMkLst>
        </pc:picChg>
        <pc:picChg chg="add mod modCrop">
          <ac:chgData name="Tali Rouash" userId="21ae74ec1aaa5ff5" providerId="LiveId" clId="{9F3F9780-8565-4154-9B71-142F1BB5B918}" dt="2026-08-27T02:24:02.621" v="1230" actId="1076"/>
          <ac:picMkLst>
            <pc:docMk/>
            <pc:sldMk cId="2483498097" sldId="504"/>
            <ac:picMk id="11" creationId="{77EDDEBA-3666-86A1-61CF-4C5135C036E5}"/>
          </ac:picMkLst>
        </pc:picChg>
        <pc:picChg chg="add mod modCrop">
          <ac:chgData name="Tali Rouash" userId="21ae74ec1aaa5ff5" providerId="LiveId" clId="{9F3F9780-8565-4154-9B71-142F1BB5B918}" dt="2026-08-27T02:23:24.604" v="1220" actId="732"/>
          <ac:picMkLst>
            <pc:docMk/>
            <pc:sldMk cId="2483498097" sldId="504"/>
            <ac:picMk id="13" creationId="{658AEDF7-8425-94D4-6C3A-16E3B4D0BB98}"/>
          </ac:picMkLst>
        </pc:picChg>
        <pc:picChg chg="add mod modCrop">
          <ac:chgData name="Tali Rouash" userId="21ae74ec1aaa5ff5" providerId="LiveId" clId="{9F3F9780-8565-4154-9B71-142F1BB5B918}" dt="2026-08-27T02:23:09.979" v="1217" actId="1076"/>
          <ac:picMkLst>
            <pc:docMk/>
            <pc:sldMk cId="2483498097" sldId="504"/>
            <ac:picMk id="14" creationId="{4020B4D3-905C-9457-CD80-E8FCE62A2E58}"/>
          </ac:picMkLst>
        </pc:picChg>
        <pc:picChg chg="add mod modCrop">
          <ac:chgData name="Tali Rouash" userId="21ae74ec1aaa5ff5" providerId="LiveId" clId="{9F3F9780-8565-4154-9B71-142F1BB5B918}" dt="2026-08-27T02:23:36.047" v="1223" actId="732"/>
          <ac:picMkLst>
            <pc:docMk/>
            <pc:sldMk cId="2483498097" sldId="504"/>
            <ac:picMk id="15" creationId="{B2EAA6FD-3606-0ADD-0359-22ED96282583}"/>
          </ac:picMkLst>
        </pc:picChg>
        <pc:picChg chg="add mod modCrop">
          <ac:chgData name="Tali Rouash" userId="21ae74ec1aaa5ff5" providerId="LiveId" clId="{9F3F9780-8565-4154-9B71-142F1BB5B918}" dt="2026-08-27T02:23:45.190" v="1226" actId="732"/>
          <ac:picMkLst>
            <pc:docMk/>
            <pc:sldMk cId="2483498097" sldId="504"/>
            <ac:picMk id="16" creationId="{3E7D86B8-285F-F3C3-E8FA-2D9FE074F822}"/>
          </ac:picMkLst>
        </pc:picChg>
        <pc:picChg chg="add mod modCrop">
          <ac:chgData name="Tali Rouash" userId="21ae74ec1aaa5ff5" providerId="LiveId" clId="{9F3F9780-8565-4154-9B71-142F1BB5B918}" dt="2026-08-27T02:23:56.834" v="1229" actId="732"/>
          <ac:picMkLst>
            <pc:docMk/>
            <pc:sldMk cId="2483498097" sldId="504"/>
            <ac:picMk id="17" creationId="{632A502C-24BC-4826-A49D-E4D84C301694}"/>
          </ac:picMkLst>
        </pc:picChg>
      </pc:sldChg>
      <pc:sldChg chg="modSp add mod">
        <pc:chgData name="Tali Rouash" userId="21ae74ec1aaa5ff5" providerId="LiveId" clId="{9F3F9780-8565-4154-9B71-142F1BB5B918}" dt="2026-08-27T02:25:09.109" v="1247" actId="20577"/>
        <pc:sldMkLst>
          <pc:docMk/>
          <pc:sldMk cId="1318258947" sldId="505"/>
        </pc:sldMkLst>
        <pc:spChg chg="mod">
          <ac:chgData name="Tali Rouash" userId="21ae74ec1aaa5ff5" providerId="LiveId" clId="{9F3F9780-8565-4154-9B71-142F1BB5B918}" dt="2026-08-27T02:25:09.109" v="1247" actId="20577"/>
          <ac:spMkLst>
            <pc:docMk/>
            <pc:sldMk cId="1318258947" sldId="505"/>
            <ac:spMk id="5" creationId="{7F5DB18F-0942-1F53-47D1-5D24789FF970}"/>
          </ac:spMkLst>
        </pc:spChg>
      </pc:sldChg>
      <pc:sldChg chg="addSp delSp modSp add mod modAnim">
        <pc:chgData name="Tali Rouash" userId="21ae74ec1aaa5ff5" providerId="LiveId" clId="{9F3F9780-8565-4154-9B71-142F1BB5B918}" dt="2026-08-27T02:28:11.765" v="1277"/>
        <pc:sldMkLst>
          <pc:docMk/>
          <pc:sldMk cId="3222394380" sldId="506"/>
        </pc:sldMkLst>
        <pc:picChg chg="del">
          <ac:chgData name="Tali Rouash" userId="21ae74ec1aaa5ff5" providerId="LiveId" clId="{9F3F9780-8565-4154-9B71-142F1BB5B918}" dt="2026-08-27T02:25:11.775" v="1248" actId="478"/>
          <ac:picMkLst>
            <pc:docMk/>
            <pc:sldMk cId="3222394380" sldId="506"/>
            <ac:picMk id="4" creationId="{1042AAFA-A568-1781-DD7B-57CCE39834AE}"/>
          </ac:picMkLst>
        </pc:picChg>
        <pc:picChg chg="add mod">
          <ac:chgData name="Tali Rouash" userId="21ae74ec1aaa5ff5" providerId="LiveId" clId="{9F3F9780-8565-4154-9B71-142F1BB5B918}" dt="2026-08-27T02:25:59.306" v="1251"/>
          <ac:picMkLst>
            <pc:docMk/>
            <pc:sldMk cId="3222394380" sldId="506"/>
            <ac:picMk id="5" creationId="{553C8F4A-65B3-6E40-2CEF-5D85DA3E523F}"/>
          </ac:picMkLst>
        </pc:picChg>
        <pc:picChg chg="add mod modCrop">
          <ac:chgData name="Tali Rouash" userId="21ae74ec1aaa5ff5" providerId="LiveId" clId="{9F3F9780-8565-4154-9B71-142F1BB5B918}" dt="2026-08-27T02:27:02.139" v="1257"/>
          <ac:picMkLst>
            <pc:docMk/>
            <pc:sldMk cId="3222394380" sldId="506"/>
            <ac:picMk id="7" creationId="{215156BE-28D1-A127-B7BE-F22EA1F2C229}"/>
          </ac:picMkLst>
        </pc:picChg>
        <pc:picChg chg="add mod modCrop">
          <ac:chgData name="Tali Rouash" userId="21ae74ec1aaa5ff5" providerId="LiveId" clId="{9F3F9780-8565-4154-9B71-142F1BB5B918}" dt="2026-08-27T02:27:11.871" v="1260" actId="732"/>
          <ac:picMkLst>
            <pc:docMk/>
            <pc:sldMk cId="3222394380" sldId="506"/>
            <ac:picMk id="8" creationId="{FE3E68D6-65CC-4480-E8AC-D6F30D585755}"/>
          </ac:picMkLst>
        </pc:picChg>
        <pc:picChg chg="add del mod modCrop">
          <ac:chgData name="Tali Rouash" userId="21ae74ec1aaa5ff5" providerId="LiveId" clId="{9F3F9780-8565-4154-9B71-142F1BB5B918}" dt="2026-08-27T02:27:56.069" v="1270" actId="478"/>
          <ac:picMkLst>
            <pc:docMk/>
            <pc:sldMk cId="3222394380" sldId="506"/>
            <ac:picMk id="9" creationId="{4198625D-01F9-355E-2B52-D3CBB53CE037}"/>
          </ac:picMkLst>
        </pc:picChg>
        <pc:picChg chg="add del mod modCrop">
          <ac:chgData name="Tali Rouash" userId="21ae74ec1aaa5ff5" providerId="LiveId" clId="{9F3F9780-8565-4154-9B71-142F1BB5B918}" dt="2026-08-27T02:27:56.710" v="1271" actId="478"/>
          <ac:picMkLst>
            <pc:docMk/>
            <pc:sldMk cId="3222394380" sldId="506"/>
            <ac:picMk id="10" creationId="{9367F80C-8693-00A9-7C83-825A1B8366D7}"/>
          </ac:picMkLst>
        </pc:picChg>
      </pc:sldChg>
      <pc:sldChg chg="addSp delSp modSp add mod modAnim">
        <pc:chgData name="Tali Rouash" userId="21ae74ec1aaa5ff5" providerId="LiveId" clId="{9F3F9780-8565-4154-9B71-142F1BB5B918}" dt="2026-08-27T02:31:21.013" v="1327" actId="732"/>
        <pc:sldMkLst>
          <pc:docMk/>
          <pc:sldMk cId="3085050411" sldId="507"/>
        </pc:sldMkLst>
        <pc:picChg chg="add mod modCrop">
          <ac:chgData name="Tali Rouash" userId="21ae74ec1aaa5ff5" providerId="LiveId" clId="{9F3F9780-8565-4154-9B71-142F1BB5B918}" dt="2026-08-27T02:31:21.013" v="1327" actId="732"/>
          <ac:picMkLst>
            <pc:docMk/>
            <pc:sldMk cId="3085050411" sldId="507"/>
            <ac:picMk id="2" creationId="{B57B04A0-0012-40FF-D3C7-0201E0DA6871}"/>
          </ac:picMkLst>
        </pc:picChg>
        <pc:picChg chg="del">
          <ac:chgData name="Tali Rouash" userId="21ae74ec1aaa5ff5" providerId="LiveId" clId="{9F3F9780-8565-4154-9B71-142F1BB5B918}" dt="2026-08-27T02:27:58.469" v="1272" actId="478"/>
          <ac:picMkLst>
            <pc:docMk/>
            <pc:sldMk cId="3085050411" sldId="507"/>
            <ac:picMk id="7" creationId="{4C4F94C4-3677-8679-7EAD-07C01E86B96D}"/>
          </ac:picMkLst>
        </pc:picChg>
        <pc:picChg chg="del">
          <ac:chgData name="Tali Rouash" userId="21ae74ec1aaa5ff5" providerId="LiveId" clId="{9F3F9780-8565-4154-9B71-142F1BB5B918}" dt="2026-08-27T02:27:59.035" v="1273" actId="478"/>
          <ac:picMkLst>
            <pc:docMk/>
            <pc:sldMk cId="3085050411" sldId="507"/>
            <ac:picMk id="8" creationId="{06D385F3-55DB-AC28-F99A-57BCBC866146}"/>
          </ac:picMkLst>
        </pc:picChg>
        <pc:picChg chg="mod">
          <ac:chgData name="Tali Rouash" userId="21ae74ec1aaa5ff5" providerId="LiveId" clId="{9F3F9780-8565-4154-9B71-142F1BB5B918}" dt="2026-08-27T02:28:01.292" v="1274" actId="1076"/>
          <ac:picMkLst>
            <pc:docMk/>
            <pc:sldMk cId="3085050411" sldId="507"/>
            <ac:picMk id="9" creationId="{DC6F9258-9115-7C53-E8F0-F43A40849F54}"/>
          </ac:picMkLst>
        </pc:picChg>
        <pc:picChg chg="mod modCrop">
          <ac:chgData name="Tali Rouash" userId="21ae74ec1aaa5ff5" providerId="LiveId" clId="{9F3F9780-8565-4154-9B71-142F1BB5B918}" dt="2026-08-27T02:31:09.580" v="1324" actId="732"/>
          <ac:picMkLst>
            <pc:docMk/>
            <pc:sldMk cId="3085050411" sldId="507"/>
            <ac:picMk id="10" creationId="{56A922F8-1F50-9E04-CBAC-67D05C2AB718}"/>
          </ac:picMkLst>
        </pc:picChg>
      </pc:sldChg>
      <pc:sldChg chg="addSp delSp modSp add mod delAnim modAnim">
        <pc:chgData name="Tali Rouash" userId="21ae74ec1aaa5ff5" providerId="LiveId" clId="{9F3F9780-8565-4154-9B71-142F1BB5B918}" dt="2026-08-27T02:29:38.847" v="1298"/>
        <pc:sldMkLst>
          <pc:docMk/>
          <pc:sldMk cId="110205101" sldId="508"/>
        </pc:sldMkLst>
        <pc:spChg chg="add mod">
          <ac:chgData name="Tali Rouash" userId="21ae74ec1aaa5ff5" providerId="LiveId" clId="{9F3F9780-8565-4154-9B71-142F1BB5B918}" dt="2026-08-27T02:29:27.389" v="1297" actId="1076"/>
          <ac:spMkLst>
            <pc:docMk/>
            <pc:sldMk cId="110205101" sldId="508"/>
            <ac:spMk id="8" creationId="{D94F92B1-53EE-AAE4-A98B-6BE56BE7E458}"/>
          </ac:spMkLst>
        </pc:spChg>
        <pc:picChg chg="add mod">
          <ac:chgData name="Tali Rouash" userId="21ae74ec1aaa5ff5" providerId="LiveId" clId="{9F3F9780-8565-4154-9B71-142F1BB5B918}" dt="2026-08-27T02:28:47.803" v="1287"/>
          <ac:picMkLst>
            <pc:docMk/>
            <pc:sldMk cId="110205101" sldId="508"/>
            <ac:picMk id="4" creationId="{14D6E35C-9C9B-A6EF-5CF0-F6187431A5A5}"/>
          </ac:picMkLst>
        </pc:picChg>
        <pc:picChg chg="del">
          <ac:chgData name="Tali Rouash" userId="21ae74ec1aaa5ff5" providerId="LiveId" clId="{9F3F9780-8565-4154-9B71-142F1BB5B918}" dt="2026-08-27T02:28:39.294" v="1281" actId="478"/>
          <ac:picMkLst>
            <pc:docMk/>
            <pc:sldMk cId="110205101" sldId="508"/>
            <ac:picMk id="5" creationId="{68BC4538-FF8F-77DF-1EA3-401295BB46F3}"/>
          </ac:picMkLst>
        </pc:picChg>
        <pc:picChg chg="add mod">
          <ac:chgData name="Tali Rouash" userId="21ae74ec1aaa5ff5" providerId="LiveId" clId="{9F3F9780-8565-4154-9B71-142F1BB5B918}" dt="2026-08-27T02:28:57.472" v="1290" actId="1076"/>
          <ac:picMkLst>
            <pc:docMk/>
            <pc:sldMk cId="110205101" sldId="508"/>
            <ac:picMk id="6" creationId="{32681050-54F6-B99D-2C6A-49414D61000E}"/>
          </ac:picMkLst>
        </pc:picChg>
        <pc:picChg chg="del">
          <ac:chgData name="Tali Rouash" userId="21ae74ec1aaa5ff5" providerId="LiveId" clId="{9F3F9780-8565-4154-9B71-142F1BB5B918}" dt="2026-08-27T02:28:39.957" v="1282" actId="478"/>
          <ac:picMkLst>
            <pc:docMk/>
            <pc:sldMk cId="110205101" sldId="508"/>
            <ac:picMk id="9" creationId="{6737ACF8-2E03-717E-1748-5ED1C191EABC}"/>
          </ac:picMkLst>
        </pc:picChg>
        <pc:picChg chg="del">
          <ac:chgData name="Tali Rouash" userId="21ae74ec1aaa5ff5" providerId="LiveId" clId="{9F3F9780-8565-4154-9B71-142F1BB5B918}" dt="2026-08-27T02:28:40.345" v="1283" actId="478"/>
          <ac:picMkLst>
            <pc:docMk/>
            <pc:sldMk cId="110205101" sldId="508"/>
            <ac:picMk id="10" creationId="{6F51CA7E-5736-BC12-D2D4-0CB02936A7D7}"/>
          </ac:picMkLst>
        </pc:picChg>
      </pc:sldChg>
      <pc:sldChg chg="modSp add mod">
        <pc:chgData name="Tali Rouash" userId="21ae74ec1aaa5ff5" providerId="LiveId" clId="{9F3F9780-8565-4154-9B71-142F1BB5B918}" dt="2026-08-27T02:30:01.986" v="1312" actId="6549"/>
        <pc:sldMkLst>
          <pc:docMk/>
          <pc:sldMk cId="3761623553" sldId="509"/>
        </pc:sldMkLst>
        <pc:spChg chg="mod">
          <ac:chgData name="Tali Rouash" userId="21ae74ec1aaa5ff5" providerId="LiveId" clId="{9F3F9780-8565-4154-9B71-142F1BB5B918}" dt="2026-08-27T02:30:01.986" v="1312" actId="6549"/>
          <ac:spMkLst>
            <pc:docMk/>
            <pc:sldMk cId="3761623553" sldId="509"/>
            <ac:spMk id="5" creationId="{38DE2B1E-CCC1-777E-7619-A6D51D8CBB0D}"/>
          </ac:spMkLst>
        </pc:spChg>
      </pc:sldChg>
      <pc:sldChg chg="addSp delSp modSp add mod delAnim modAnim">
        <pc:chgData name="Tali Rouash" userId="21ae74ec1aaa5ff5" providerId="LiveId" clId="{9F3F9780-8565-4154-9B71-142F1BB5B918}" dt="2026-08-27T02:33:22.685" v="1348"/>
        <pc:sldMkLst>
          <pc:docMk/>
          <pc:sldMk cId="651457417" sldId="510"/>
        </pc:sldMkLst>
        <pc:spChg chg="add">
          <ac:chgData name="Tali Rouash" userId="21ae74ec1aaa5ff5" providerId="LiveId" clId="{9F3F9780-8565-4154-9B71-142F1BB5B918}" dt="2026-08-27T02:32:20.802" v="1338"/>
          <ac:spMkLst>
            <pc:docMk/>
            <pc:sldMk cId="651457417" sldId="510"/>
            <ac:spMk id="13" creationId="{48D99BD6-58AB-2F23-6B80-1ED076BB7EEA}"/>
          </ac:spMkLst>
        </pc:spChg>
        <pc:spChg chg="add">
          <ac:chgData name="Tali Rouash" userId="21ae74ec1aaa5ff5" providerId="LiveId" clId="{9F3F9780-8565-4154-9B71-142F1BB5B918}" dt="2026-08-27T02:32:20.802" v="1338"/>
          <ac:spMkLst>
            <pc:docMk/>
            <pc:sldMk cId="651457417" sldId="510"/>
            <ac:spMk id="14" creationId="{999CB07C-13E7-643A-21EB-99F157F0DF13}"/>
          </ac:spMkLst>
        </pc:spChg>
        <pc:spChg chg="add mod">
          <ac:chgData name="Tali Rouash" userId="21ae74ec1aaa5ff5" providerId="LiveId" clId="{9F3F9780-8565-4154-9B71-142F1BB5B918}" dt="2026-08-27T02:33:05.502" v="1347" actId="1076"/>
          <ac:spMkLst>
            <pc:docMk/>
            <pc:sldMk cId="651457417" sldId="510"/>
            <ac:spMk id="16" creationId="{467BD479-CCDC-CEC0-5105-F8FDAF0EB8E5}"/>
          </ac:spMkLst>
        </pc:spChg>
        <pc:picChg chg="add mod modCrop">
          <ac:chgData name="Tali Rouash" userId="21ae74ec1aaa5ff5" providerId="LiveId" clId="{9F3F9780-8565-4154-9B71-142F1BB5B918}" dt="2026-08-27T02:30:31.894" v="1317" actId="1076"/>
          <ac:picMkLst>
            <pc:docMk/>
            <pc:sldMk cId="651457417" sldId="510"/>
            <ac:picMk id="4" creationId="{3D0D6C74-6D9A-69CA-2687-BF7C8C087F1C}"/>
          </ac:picMkLst>
        </pc:picChg>
        <pc:picChg chg="del">
          <ac:chgData name="Tali Rouash" userId="21ae74ec1aaa5ff5" providerId="LiveId" clId="{9F3F9780-8565-4154-9B71-142F1BB5B918}" dt="2026-08-27T02:30:06.097" v="1313" actId="478"/>
          <ac:picMkLst>
            <pc:docMk/>
            <pc:sldMk cId="651457417" sldId="510"/>
            <ac:picMk id="5" creationId="{60859427-3946-F6D9-0F19-3F0636D1F743}"/>
          </ac:picMkLst>
        </pc:picChg>
        <pc:picChg chg="add mod modCrop">
          <ac:chgData name="Tali Rouash" userId="21ae74ec1aaa5ff5" providerId="LiveId" clId="{9F3F9780-8565-4154-9B71-142F1BB5B918}" dt="2026-08-27T02:30:45.697" v="1320" actId="732"/>
          <ac:picMkLst>
            <pc:docMk/>
            <pc:sldMk cId="651457417" sldId="510"/>
            <ac:picMk id="6" creationId="{528E16EF-3441-9467-7458-87145B9A15BA}"/>
          </ac:picMkLst>
        </pc:picChg>
        <pc:picChg chg="del">
          <ac:chgData name="Tali Rouash" userId="21ae74ec1aaa5ff5" providerId="LiveId" clId="{9F3F9780-8565-4154-9B71-142F1BB5B918}" dt="2026-08-27T02:30:06.097" v="1313" actId="478"/>
          <ac:picMkLst>
            <pc:docMk/>
            <pc:sldMk cId="651457417" sldId="510"/>
            <ac:picMk id="7" creationId="{9ACF14C6-0ABE-CF87-C2C4-8002DBF151FE}"/>
          </ac:picMkLst>
        </pc:picChg>
        <pc:picChg chg="del">
          <ac:chgData name="Tali Rouash" userId="21ae74ec1aaa5ff5" providerId="LiveId" clId="{9F3F9780-8565-4154-9B71-142F1BB5B918}" dt="2026-08-27T02:30:06.097" v="1313" actId="478"/>
          <ac:picMkLst>
            <pc:docMk/>
            <pc:sldMk cId="651457417" sldId="510"/>
            <ac:picMk id="8" creationId="{AB2111AD-1AE1-1672-A050-BBA39C3E8163}"/>
          </ac:picMkLst>
        </pc:picChg>
        <pc:picChg chg="add mod modCrop">
          <ac:chgData name="Tali Rouash" userId="21ae74ec1aaa5ff5" providerId="LiveId" clId="{9F3F9780-8565-4154-9B71-142F1BB5B918}" dt="2026-08-27T02:30:55.599" v="1323" actId="732"/>
          <ac:picMkLst>
            <pc:docMk/>
            <pc:sldMk cId="651457417" sldId="510"/>
            <ac:picMk id="9" creationId="{480C3932-B190-8384-7992-5F2828A61C52}"/>
          </ac:picMkLst>
        </pc:picChg>
        <pc:picChg chg="add mod">
          <ac:chgData name="Tali Rouash" userId="21ae74ec1aaa5ff5" providerId="LiveId" clId="{9F3F9780-8565-4154-9B71-142F1BB5B918}" dt="2026-08-27T02:31:56.333" v="1331" actId="1076"/>
          <ac:picMkLst>
            <pc:docMk/>
            <pc:sldMk cId="651457417" sldId="510"/>
            <ac:picMk id="11" creationId="{A1AA1FC8-D51A-6B77-E984-058297F2C43F}"/>
          </ac:picMkLst>
        </pc:picChg>
        <pc:picChg chg="add mod">
          <ac:chgData name="Tali Rouash" userId="21ae74ec1aaa5ff5" providerId="LiveId" clId="{9F3F9780-8565-4154-9B71-142F1BB5B918}" dt="2026-08-27T02:32:14.940" v="1337" actId="14100"/>
          <ac:picMkLst>
            <pc:docMk/>
            <pc:sldMk cId="651457417" sldId="510"/>
            <ac:picMk id="12" creationId="{9DC55296-A729-78B0-C059-44BD6F6A34FC}"/>
          </ac:picMkLst>
        </pc:picChg>
        <pc:picChg chg="add">
          <ac:chgData name="Tali Rouash" userId="21ae74ec1aaa5ff5" providerId="LiveId" clId="{9F3F9780-8565-4154-9B71-142F1BB5B918}" dt="2026-08-27T02:32:20.802" v="1338"/>
          <ac:picMkLst>
            <pc:docMk/>
            <pc:sldMk cId="651457417" sldId="510"/>
            <ac:picMk id="2049" creationId="{1F3191FD-4312-A3C9-37A1-35A7AD250B5D}"/>
          </ac:picMkLst>
        </pc:picChg>
        <pc:picChg chg="add">
          <ac:chgData name="Tali Rouash" userId="21ae74ec1aaa5ff5" providerId="LiveId" clId="{9F3F9780-8565-4154-9B71-142F1BB5B918}" dt="2026-08-27T02:32:20.802" v="1338"/>
          <ac:picMkLst>
            <pc:docMk/>
            <pc:sldMk cId="651457417" sldId="510"/>
            <ac:picMk id="2050" creationId="{0C24CE9B-A1AD-7399-DB28-2092F758F36A}"/>
          </ac:picMkLst>
        </pc:picChg>
      </pc:sldChg>
      <pc:sldChg chg="addSp delSp modSp add mod ord delAnim modAnim">
        <pc:chgData name="Tali Rouash" userId="21ae74ec1aaa5ff5" providerId="LiveId" clId="{9F3F9780-8565-4154-9B71-142F1BB5B918}" dt="2026-08-27T02:38:06.989" v="1435"/>
        <pc:sldMkLst>
          <pc:docMk/>
          <pc:sldMk cId="901983677" sldId="511"/>
        </pc:sldMkLst>
        <pc:spChg chg="del">
          <ac:chgData name="Tali Rouash" userId="21ae74ec1aaa5ff5" providerId="LiveId" clId="{9F3F9780-8565-4154-9B71-142F1BB5B918}" dt="2026-08-27T02:34:32.587" v="1395" actId="478"/>
          <ac:spMkLst>
            <pc:docMk/>
            <pc:sldMk cId="901983677" sldId="511"/>
            <ac:spMk id="8" creationId="{60209DFD-3E17-DB7B-069A-EE1A88EEAF98}"/>
          </ac:spMkLst>
        </pc:spChg>
        <pc:picChg chg="del">
          <ac:chgData name="Tali Rouash" userId="21ae74ec1aaa5ff5" providerId="LiveId" clId="{9F3F9780-8565-4154-9B71-142F1BB5B918}" dt="2026-08-27T02:34:32.587" v="1395" actId="478"/>
          <ac:picMkLst>
            <pc:docMk/>
            <pc:sldMk cId="901983677" sldId="511"/>
            <ac:picMk id="4" creationId="{1E9DA65F-788A-5A8F-D62F-BFBE2D1CD431}"/>
          </ac:picMkLst>
        </pc:picChg>
        <pc:picChg chg="add del mod">
          <ac:chgData name="Tali Rouash" userId="21ae74ec1aaa5ff5" providerId="LiveId" clId="{9F3F9780-8565-4154-9B71-142F1BB5B918}" dt="2026-08-27T02:35:32.713" v="1400" actId="478"/>
          <ac:picMkLst>
            <pc:docMk/>
            <pc:sldMk cId="901983677" sldId="511"/>
            <ac:picMk id="5" creationId="{337EBA28-6A95-EDC0-309E-3C9DF587873A}"/>
          </ac:picMkLst>
        </pc:picChg>
        <pc:picChg chg="del">
          <ac:chgData name="Tali Rouash" userId="21ae74ec1aaa5ff5" providerId="LiveId" clId="{9F3F9780-8565-4154-9B71-142F1BB5B918}" dt="2026-08-27T02:34:32.587" v="1395" actId="478"/>
          <ac:picMkLst>
            <pc:docMk/>
            <pc:sldMk cId="901983677" sldId="511"/>
            <ac:picMk id="6" creationId="{DA6853DF-1690-9CF4-68AC-0B6DCE00881B}"/>
          </ac:picMkLst>
        </pc:picChg>
        <pc:picChg chg="add mod modCrop">
          <ac:chgData name="Tali Rouash" userId="21ae74ec1aaa5ff5" providerId="LiveId" clId="{9F3F9780-8565-4154-9B71-142F1BB5B918}" dt="2026-08-27T02:37:57.118" v="1431" actId="14100"/>
          <ac:picMkLst>
            <pc:docMk/>
            <pc:sldMk cId="901983677" sldId="511"/>
            <ac:picMk id="9" creationId="{9A3BE7A1-983E-C59E-B4AA-FEE6178F2E88}"/>
          </ac:picMkLst>
        </pc:picChg>
        <pc:picChg chg="add del mod">
          <ac:chgData name="Tali Rouash" userId="21ae74ec1aaa5ff5" providerId="LiveId" clId="{9F3F9780-8565-4154-9B71-142F1BB5B918}" dt="2026-08-27T02:36:26.711" v="1410" actId="478"/>
          <ac:picMkLst>
            <pc:docMk/>
            <pc:sldMk cId="901983677" sldId="511"/>
            <ac:picMk id="11" creationId="{62B446AD-3DB4-C547-B9CD-98A395FF8FC6}"/>
          </ac:picMkLst>
        </pc:picChg>
        <pc:picChg chg="add mod modCrop">
          <ac:chgData name="Tali Rouash" userId="21ae74ec1aaa5ff5" providerId="LiveId" clId="{9F3F9780-8565-4154-9B71-142F1BB5B918}" dt="2026-08-27T02:37:57.118" v="1431" actId="14100"/>
          <ac:picMkLst>
            <pc:docMk/>
            <pc:sldMk cId="901983677" sldId="511"/>
            <ac:picMk id="13" creationId="{53A505A2-440E-3C3F-E659-4E9B294E5130}"/>
          </ac:picMkLst>
        </pc:picChg>
        <pc:picChg chg="add mod modCrop">
          <ac:chgData name="Tali Rouash" userId="21ae74ec1aaa5ff5" providerId="LiveId" clId="{9F3F9780-8565-4154-9B71-142F1BB5B918}" dt="2026-08-27T02:38:00.263" v="1433" actId="1036"/>
          <ac:picMkLst>
            <pc:docMk/>
            <pc:sldMk cId="901983677" sldId="511"/>
            <ac:picMk id="14" creationId="{D995862A-10E8-BFE9-7B4F-F2D440372F6F}"/>
          </ac:picMkLst>
        </pc:picChg>
      </pc:sldChg>
      <pc:sldChg chg="modSp add mod ord">
        <pc:chgData name="Tali Rouash" userId="21ae74ec1aaa5ff5" providerId="LiveId" clId="{9F3F9780-8565-4154-9B71-142F1BB5B918}" dt="2026-08-27T02:34:22.936" v="1394"/>
        <pc:sldMkLst>
          <pc:docMk/>
          <pc:sldMk cId="2813110212" sldId="512"/>
        </pc:sldMkLst>
        <pc:spChg chg="mod">
          <ac:chgData name="Tali Rouash" userId="21ae74ec1aaa5ff5" providerId="LiveId" clId="{9F3F9780-8565-4154-9B71-142F1BB5B918}" dt="2026-08-27T02:34:13.256" v="1392" actId="6549"/>
          <ac:spMkLst>
            <pc:docMk/>
            <pc:sldMk cId="2813110212" sldId="512"/>
            <ac:spMk id="2" creationId="{16AE533D-713C-13D0-3404-80512B959E5A}"/>
          </ac:spMkLst>
        </pc:spChg>
        <pc:spChg chg="mod">
          <ac:chgData name="Tali Rouash" userId="21ae74ec1aaa5ff5" providerId="LiveId" clId="{9F3F9780-8565-4154-9B71-142F1BB5B918}" dt="2026-08-27T02:34:22.936" v="1394"/>
          <ac:spMkLst>
            <pc:docMk/>
            <pc:sldMk cId="2813110212" sldId="512"/>
            <ac:spMk id="5" creationId="{867B5171-5AD8-986A-44E4-1AF8C938D6D6}"/>
          </ac:spMkLst>
        </pc:spChg>
      </pc:sldChg>
      <pc:sldChg chg="addSp delSp modSp add mod delAnim modAnim">
        <pc:chgData name="Tali Rouash" userId="21ae74ec1aaa5ff5" providerId="LiveId" clId="{9F3F9780-8565-4154-9B71-142F1BB5B918}" dt="2026-08-27T02:39:14.582" v="1452"/>
        <pc:sldMkLst>
          <pc:docMk/>
          <pc:sldMk cId="439867468" sldId="513"/>
        </pc:sldMkLst>
        <pc:spChg chg="add mod">
          <ac:chgData name="Tali Rouash" userId="21ae74ec1aaa5ff5" providerId="LiveId" clId="{9F3F9780-8565-4154-9B71-142F1BB5B918}" dt="2026-08-27T02:39:05.883" v="1451" actId="1076"/>
          <ac:spMkLst>
            <pc:docMk/>
            <pc:sldMk cId="439867468" sldId="513"/>
            <ac:spMk id="7" creationId="{B8407309-464D-CECE-76CB-0BB81F5655F0}"/>
          </ac:spMkLst>
        </pc:spChg>
        <pc:picChg chg="add mod">
          <ac:chgData name="Tali Rouash" userId="21ae74ec1aaa5ff5" providerId="LiveId" clId="{9F3F9780-8565-4154-9B71-142F1BB5B918}" dt="2026-08-27T02:38:38.174" v="1443" actId="1076"/>
          <ac:picMkLst>
            <pc:docMk/>
            <pc:sldMk cId="439867468" sldId="513"/>
            <ac:picMk id="4" creationId="{04436EDE-68D5-F477-16B9-9A146F850238}"/>
          </ac:picMkLst>
        </pc:picChg>
        <pc:picChg chg="add mod">
          <ac:chgData name="Tali Rouash" userId="21ae74ec1aaa5ff5" providerId="LiveId" clId="{9F3F9780-8565-4154-9B71-142F1BB5B918}" dt="2026-08-27T02:38:47.568" v="1446" actId="1076"/>
          <ac:picMkLst>
            <pc:docMk/>
            <pc:sldMk cId="439867468" sldId="513"/>
            <ac:picMk id="5" creationId="{C6C217B2-F0C4-08C9-B1CF-BFC9074B8C04}"/>
          </ac:picMkLst>
        </pc:picChg>
        <pc:picChg chg="del">
          <ac:chgData name="Tali Rouash" userId="21ae74ec1aaa5ff5" providerId="LiveId" clId="{9F3F9780-8565-4154-9B71-142F1BB5B918}" dt="2026-08-27T02:38:28.091" v="1437" actId="478"/>
          <ac:picMkLst>
            <pc:docMk/>
            <pc:sldMk cId="439867468" sldId="513"/>
            <ac:picMk id="9" creationId="{4F5B4FF3-B66E-0516-B874-F48CF3C18C8A}"/>
          </ac:picMkLst>
        </pc:picChg>
        <pc:picChg chg="del">
          <ac:chgData name="Tali Rouash" userId="21ae74ec1aaa5ff5" providerId="LiveId" clId="{9F3F9780-8565-4154-9B71-142F1BB5B918}" dt="2026-08-27T02:38:28.992" v="1439" actId="478"/>
          <ac:picMkLst>
            <pc:docMk/>
            <pc:sldMk cId="439867468" sldId="513"/>
            <ac:picMk id="13" creationId="{6D1D79D9-B964-7B74-65E5-88E554949F04}"/>
          </ac:picMkLst>
        </pc:picChg>
        <pc:picChg chg="del">
          <ac:chgData name="Tali Rouash" userId="21ae74ec1aaa5ff5" providerId="LiveId" clId="{9F3F9780-8565-4154-9B71-142F1BB5B918}" dt="2026-08-27T02:38:28.648" v="1438" actId="478"/>
          <ac:picMkLst>
            <pc:docMk/>
            <pc:sldMk cId="439867468" sldId="513"/>
            <ac:picMk id="14" creationId="{BD96E772-BF5D-CD84-DF0A-AEA4718DC3F6}"/>
          </ac:picMkLst>
        </pc:picChg>
      </pc:sldChg>
      <pc:sldChg chg="addSp delSp modSp add mod delAnim modAnim">
        <pc:chgData name="Tali Rouash" userId="21ae74ec1aaa5ff5" providerId="LiveId" clId="{9F3F9780-8565-4154-9B71-142F1BB5B918}" dt="2026-08-27T02:40:23.817" v="1466" actId="732"/>
        <pc:sldMkLst>
          <pc:docMk/>
          <pc:sldMk cId="837987901" sldId="514"/>
        </pc:sldMkLst>
        <pc:spChg chg="del">
          <ac:chgData name="Tali Rouash" userId="21ae74ec1aaa5ff5" providerId="LiveId" clId="{9F3F9780-8565-4154-9B71-142F1BB5B918}" dt="2026-08-27T02:39:41.892" v="1454" actId="478"/>
          <ac:spMkLst>
            <pc:docMk/>
            <pc:sldMk cId="837987901" sldId="514"/>
            <ac:spMk id="7" creationId="{6D787507-8D27-92CD-2E71-DBE54D955DA6}"/>
          </ac:spMkLst>
        </pc:spChg>
        <pc:picChg chg="del">
          <ac:chgData name="Tali Rouash" userId="21ae74ec1aaa5ff5" providerId="LiveId" clId="{9F3F9780-8565-4154-9B71-142F1BB5B918}" dt="2026-08-27T02:39:41.892" v="1454" actId="478"/>
          <ac:picMkLst>
            <pc:docMk/>
            <pc:sldMk cId="837987901" sldId="514"/>
            <ac:picMk id="4" creationId="{9E85042D-F7CD-B6BB-53C6-99496A80D88B}"/>
          </ac:picMkLst>
        </pc:picChg>
        <pc:picChg chg="del">
          <ac:chgData name="Tali Rouash" userId="21ae74ec1aaa5ff5" providerId="LiveId" clId="{9F3F9780-8565-4154-9B71-142F1BB5B918}" dt="2026-08-27T02:39:41.892" v="1454" actId="478"/>
          <ac:picMkLst>
            <pc:docMk/>
            <pc:sldMk cId="837987901" sldId="514"/>
            <ac:picMk id="5" creationId="{7E23E4EF-AA54-57B6-2826-548B6B9AE249}"/>
          </ac:picMkLst>
        </pc:picChg>
        <pc:picChg chg="add mod">
          <ac:chgData name="Tali Rouash" userId="21ae74ec1aaa5ff5" providerId="LiveId" clId="{9F3F9780-8565-4154-9B71-142F1BB5B918}" dt="2026-08-27T02:39:48.096" v="1457"/>
          <ac:picMkLst>
            <pc:docMk/>
            <pc:sldMk cId="837987901" sldId="514"/>
            <ac:picMk id="6" creationId="{5C3FDFAF-6A13-C836-8246-8863BDB1F625}"/>
          </ac:picMkLst>
        </pc:picChg>
        <pc:picChg chg="add mod modCrop">
          <ac:chgData name="Tali Rouash" userId="21ae74ec1aaa5ff5" providerId="LiveId" clId="{9F3F9780-8565-4154-9B71-142F1BB5B918}" dt="2026-08-27T02:40:13.503" v="1463" actId="732"/>
          <ac:picMkLst>
            <pc:docMk/>
            <pc:sldMk cId="837987901" sldId="514"/>
            <ac:picMk id="9" creationId="{70D6B35B-050F-EDE9-9E56-708B5546693F}"/>
          </ac:picMkLst>
        </pc:picChg>
        <pc:picChg chg="add mod modCrop">
          <ac:chgData name="Tali Rouash" userId="21ae74ec1aaa5ff5" providerId="LiveId" clId="{9F3F9780-8565-4154-9B71-142F1BB5B918}" dt="2026-08-27T02:40:23.817" v="1466" actId="732"/>
          <ac:picMkLst>
            <pc:docMk/>
            <pc:sldMk cId="837987901" sldId="514"/>
            <ac:picMk id="10" creationId="{EF9E0140-664B-E936-ABFE-24D28DD3697E}"/>
          </ac:picMkLst>
        </pc:picChg>
      </pc:sldChg>
      <pc:sldChg chg="modSp add mod">
        <pc:chgData name="Tali Rouash" userId="21ae74ec1aaa5ff5" providerId="LiveId" clId="{9F3F9780-8565-4154-9B71-142F1BB5B918}" dt="2026-08-27T02:40:50.785" v="1477" actId="20577"/>
        <pc:sldMkLst>
          <pc:docMk/>
          <pc:sldMk cId="3742684712" sldId="515"/>
        </pc:sldMkLst>
        <pc:spChg chg="mod">
          <ac:chgData name="Tali Rouash" userId="21ae74ec1aaa5ff5" providerId="LiveId" clId="{9F3F9780-8565-4154-9B71-142F1BB5B918}" dt="2026-08-27T02:40:50.785" v="1477" actId="20577"/>
          <ac:spMkLst>
            <pc:docMk/>
            <pc:sldMk cId="3742684712" sldId="515"/>
            <ac:spMk id="5" creationId="{8E4B7FC7-8985-CB41-0636-D1BA26A032A4}"/>
          </ac:spMkLst>
        </pc:spChg>
      </pc:sldChg>
      <pc:sldChg chg="addSp delSp modSp add del mod delAnim modAnim">
        <pc:chgData name="Tali Rouash" userId="21ae74ec1aaa5ff5" providerId="LiveId" clId="{9F3F9780-8565-4154-9B71-142F1BB5B918}" dt="2026-08-27T02:55:33.353" v="1638" actId="47"/>
        <pc:sldMkLst>
          <pc:docMk/>
          <pc:sldMk cId="3813027482" sldId="516"/>
        </pc:sldMkLst>
        <pc:spChg chg="del">
          <ac:chgData name="Tali Rouash" userId="21ae74ec1aaa5ff5" providerId="LiveId" clId="{9F3F9780-8565-4154-9B71-142F1BB5B918}" dt="2026-08-27T02:40:54.846" v="1478" actId="478"/>
          <ac:spMkLst>
            <pc:docMk/>
            <pc:sldMk cId="3813027482" sldId="516"/>
            <ac:spMk id="7" creationId="{DF54B84D-71F9-EAF6-0053-848B2CF9B1AE}"/>
          </ac:spMkLst>
        </pc:spChg>
        <pc:picChg chg="del">
          <ac:chgData name="Tali Rouash" userId="21ae74ec1aaa5ff5" providerId="LiveId" clId="{9F3F9780-8565-4154-9B71-142F1BB5B918}" dt="2026-08-27T02:40:54.846" v="1478" actId="478"/>
          <ac:picMkLst>
            <pc:docMk/>
            <pc:sldMk cId="3813027482" sldId="516"/>
            <ac:picMk id="4" creationId="{96CFD701-AF7A-F4CC-6996-CBDCBA11263C}"/>
          </ac:picMkLst>
        </pc:picChg>
        <pc:picChg chg="del">
          <ac:chgData name="Tali Rouash" userId="21ae74ec1aaa5ff5" providerId="LiveId" clId="{9F3F9780-8565-4154-9B71-142F1BB5B918}" dt="2026-08-27T02:40:54.846" v="1478" actId="478"/>
          <ac:picMkLst>
            <pc:docMk/>
            <pc:sldMk cId="3813027482" sldId="516"/>
            <ac:picMk id="5" creationId="{1BD23AA3-BFBC-A2ED-7DF9-83AD2EB156DB}"/>
          </ac:picMkLst>
        </pc:picChg>
        <pc:picChg chg="add mod modCrop">
          <ac:chgData name="Tali Rouash" userId="21ae74ec1aaa5ff5" providerId="LiveId" clId="{9F3F9780-8565-4154-9B71-142F1BB5B918}" dt="2026-08-27T02:43:30.846" v="1501"/>
          <ac:picMkLst>
            <pc:docMk/>
            <pc:sldMk cId="3813027482" sldId="516"/>
            <ac:picMk id="6" creationId="{3F67E23B-D968-2A2A-FF55-F962EB92CF76}"/>
          </ac:picMkLst>
        </pc:picChg>
        <pc:picChg chg="add mod modCrop">
          <ac:chgData name="Tali Rouash" userId="21ae74ec1aaa5ff5" providerId="LiveId" clId="{9F3F9780-8565-4154-9B71-142F1BB5B918}" dt="2026-08-27T02:43:33.445" v="1502"/>
          <ac:picMkLst>
            <pc:docMk/>
            <pc:sldMk cId="3813027482" sldId="516"/>
            <ac:picMk id="8" creationId="{E84C3955-1DAF-5647-47E5-B34A5589D205}"/>
          </ac:picMkLst>
        </pc:picChg>
        <pc:picChg chg="add mod modCrop">
          <ac:chgData name="Tali Rouash" userId="21ae74ec1aaa5ff5" providerId="LiveId" clId="{9F3F9780-8565-4154-9B71-142F1BB5B918}" dt="2026-08-27T02:43:36.104" v="1503"/>
          <ac:picMkLst>
            <pc:docMk/>
            <pc:sldMk cId="3813027482" sldId="516"/>
            <ac:picMk id="9" creationId="{8155EBE3-5041-52A9-21F9-5849FC09DE3C}"/>
          </ac:picMkLst>
        </pc:picChg>
      </pc:sldChg>
      <pc:sldChg chg="addSp delSp modSp add mod delAnim">
        <pc:chgData name="Tali Rouash" userId="21ae74ec1aaa5ff5" providerId="LiveId" clId="{9F3F9780-8565-4154-9B71-142F1BB5B918}" dt="2026-08-27T02:43:14.054" v="1500" actId="1076"/>
        <pc:sldMkLst>
          <pc:docMk/>
          <pc:sldMk cId="96637813" sldId="517"/>
        </pc:sldMkLst>
        <pc:picChg chg="add mod">
          <ac:chgData name="Tali Rouash" userId="21ae74ec1aaa5ff5" providerId="LiveId" clId="{9F3F9780-8565-4154-9B71-142F1BB5B918}" dt="2026-08-27T02:43:14.054" v="1500" actId="1076"/>
          <ac:picMkLst>
            <pc:docMk/>
            <pc:sldMk cId="96637813" sldId="517"/>
            <ac:picMk id="4" creationId="{00CFD92C-B8D4-826F-5812-C851FB0BEF14}"/>
          </ac:picMkLst>
        </pc:picChg>
        <pc:picChg chg="del">
          <ac:chgData name="Tali Rouash" userId="21ae74ec1aaa5ff5" providerId="LiveId" clId="{9F3F9780-8565-4154-9B71-142F1BB5B918}" dt="2026-08-27T02:43:04.864" v="1496" actId="478"/>
          <ac:picMkLst>
            <pc:docMk/>
            <pc:sldMk cId="96637813" sldId="517"/>
            <ac:picMk id="6" creationId="{22D713C0-6506-F591-C298-0D9114B3D9A8}"/>
          </ac:picMkLst>
        </pc:picChg>
        <pc:picChg chg="del">
          <ac:chgData name="Tali Rouash" userId="21ae74ec1aaa5ff5" providerId="LiveId" clId="{9F3F9780-8565-4154-9B71-142F1BB5B918}" dt="2026-08-27T02:43:04.864" v="1496" actId="478"/>
          <ac:picMkLst>
            <pc:docMk/>
            <pc:sldMk cId="96637813" sldId="517"/>
            <ac:picMk id="8" creationId="{256DC85A-7DF5-F431-B159-61BEB7C77F73}"/>
          </ac:picMkLst>
        </pc:picChg>
        <pc:picChg chg="del">
          <ac:chgData name="Tali Rouash" userId="21ae74ec1aaa5ff5" providerId="LiveId" clId="{9F3F9780-8565-4154-9B71-142F1BB5B918}" dt="2026-08-27T02:43:04.864" v="1496" actId="478"/>
          <ac:picMkLst>
            <pc:docMk/>
            <pc:sldMk cId="96637813" sldId="517"/>
            <ac:picMk id="9" creationId="{1352EE12-9390-C637-6673-4D6837946AEA}"/>
          </ac:picMkLst>
        </pc:picChg>
      </pc:sldChg>
      <pc:sldChg chg="addSp delSp modSp add mod modAnim">
        <pc:chgData name="Tali Rouash" userId="21ae74ec1aaa5ff5" providerId="LiveId" clId="{9F3F9780-8565-4154-9B71-142F1BB5B918}" dt="2026-08-27T02:45:24.445" v="1527"/>
        <pc:sldMkLst>
          <pc:docMk/>
          <pc:sldMk cId="3617039797" sldId="518"/>
        </pc:sldMkLst>
        <pc:spChg chg="add mod">
          <ac:chgData name="Tali Rouash" userId="21ae74ec1aaa5ff5" providerId="LiveId" clId="{9F3F9780-8565-4154-9B71-142F1BB5B918}" dt="2026-08-27T02:45:14.392" v="1526" actId="1076"/>
          <ac:spMkLst>
            <pc:docMk/>
            <pc:sldMk cId="3617039797" sldId="518"/>
            <ac:spMk id="11" creationId="{337B4BA0-4C3E-03B4-52F4-AA1B5027BC8C}"/>
          </ac:spMkLst>
        </pc:spChg>
        <pc:picChg chg="del">
          <ac:chgData name="Tali Rouash" userId="21ae74ec1aaa5ff5" providerId="LiveId" clId="{9F3F9780-8565-4154-9B71-142F1BB5B918}" dt="2026-08-27T02:43:51.367" v="1505" actId="478"/>
          <ac:picMkLst>
            <pc:docMk/>
            <pc:sldMk cId="3617039797" sldId="518"/>
            <ac:picMk id="4" creationId="{81F1B4B5-C640-37CE-12CB-7201B90E7B56}"/>
          </ac:picMkLst>
        </pc:picChg>
        <pc:picChg chg="add mod">
          <ac:chgData name="Tali Rouash" userId="21ae74ec1aaa5ff5" providerId="LiveId" clId="{9F3F9780-8565-4154-9B71-142F1BB5B918}" dt="2026-08-27T02:43:56.772" v="1508"/>
          <ac:picMkLst>
            <pc:docMk/>
            <pc:sldMk cId="3617039797" sldId="518"/>
            <ac:picMk id="5" creationId="{EB417A16-F402-C999-A882-4736A88F44AE}"/>
          </ac:picMkLst>
        </pc:picChg>
        <pc:picChg chg="add mod modCrop">
          <ac:chgData name="Tali Rouash" userId="21ae74ec1aaa5ff5" providerId="LiveId" clId="{9F3F9780-8565-4154-9B71-142F1BB5B918}" dt="2026-08-27T02:44:24.030" v="1513" actId="1076"/>
          <ac:picMkLst>
            <pc:docMk/>
            <pc:sldMk cId="3617039797" sldId="518"/>
            <ac:picMk id="7" creationId="{C1890245-DA05-0BE9-89EB-59F4AF658319}"/>
          </ac:picMkLst>
        </pc:picChg>
        <pc:picChg chg="add mod modCrop">
          <ac:chgData name="Tali Rouash" userId="21ae74ec1aaa5ff5" providerId="LiveId" clId="{9F3F9780-8565-4154-9B71-142F1BB5B918}" dt="2026-08-27T02:44:38.514" v="1517" actId="1076"/>
          <ac:picMkLst>
            <pc:docMk/>
            <pc:sldMk cId="3617039797" sldId="518"/>
            <ac:picMk id="8" creationId="{DC5E224C-B8C2-9B54-BD6D-0A47FC0320F9}"/>
          </ac:picMkLst>
        </pc:picChg>
        <pc:picChg chg="add mod">
          <ac:chgData name="Tali Rouash" userId="21ae74ec1aaa5ff5" providerId="LiveId" clId="{9F3F9780-8565-4154-9B71-142F1BB5B918}" dt="2026-08-27T02:44:52.442" v="1521" actId="1076"/>
          <ac:picMkLst>
            <pc:docMk/>
            <pc:sldMk cId="3617039797" sldId="518"/>
            <ac:picMk id="9" creationId="{79D3A81A-5B08-7908-786F-062081A3ABB4}"/>
          </ac:picMkLst>
        </pc:picChg>
      </pc:sldChg>
      <pc:sldChg chg="modSp add del mod">
        <pc:chgData name="Tali Rouash" userId="21ae74ec1aaa5ff5" providerId="LiveId" clId="{9F3F9780-8565-4154-9B71-142F1BB5B918}" dt="2026-08-27T02:58:40.706" v="1639" actId="47"/>
        <pc:sldMkLst>
          <pc:docMk/>
          <pc:sldMk cId="2400541156" sldId="519"/>
        </pc:sldMkLst>
        <pc:spChg chg="mod">
          <ac:chgData name="Tali Rouash" userId="21ae74ec1aaa5ff5" providerId="LiveId" clId="{9F3F9780-8565-4154-9B71-142F1BB5B918}" dt="2026-08-27T02:46:59.328" v="1556" actId="1076"/>
          <ac:spMkLst>
            <pc:docMk/>
            <pc:sldMk cId="2400541156" sldId="519"/>
            <ac:spMk id="3" creationId="{88ABED5F-ECD0-FECC-86A6-85E0901604FE}"/>
          </ac:spMkLst>
        </pc:spChg>
      </pc:sldChg>
      <pc:sldChg chg="add del">
        <pc:chgData name="Tali Rouash" userId="21ae74ec1aaa5ff5" providerId="LiveId" clId="{9F3F9780-8565-4154-9B71-142F1BB5B918}" dt="2026-08-27T02:58:40.706" v="1639" actId="47"/>
        <pc:sldMkLst>
          <pc:docMk/>
          <pc:sldMk cId="3929868745" sldId="520"/>
        </pc:sldMkLst>
      </pc:sldChg>
      <pc:sldChg chg="add del">
        <pc:chgData name="Tali Rouash" userId="21ae74ec1aaa5ff5" providerId="LiveId" clId="{9F3F9780-8565-4154-9B71-142F1BB5B918}" dt="2026-08-27T02:58:40.706" v="1639" actId="47"/>
        <pc:sldMkLst>
          <pc:docMk/>
          <pc:sldMk cId="7200597" sldId="521"/>
        </pc:sldMkLst>
      </pc:sldChg>
      <pc:sldChg chg="add del">
        <pc:chgData name="Tali Rouash" userId="21ae74ec1aaa5ff5" providerId="LiveId" clId="{9F3F9780-8565-4154-9B71-142F1BB5B918}" dt="2026-08-27T02:58:40.706" v="1639" actId="47"/>
        <pc:sldMkLst>
          <pc:docMk/>
          <pc:sldMk cId="3056582892" sldId="522"/>
        </pc:sldMkLst>
      </pc:sldChg>
      <pc:sldChg chg="add del">
        <pc:chgData name="Tali Rouash" userId="21ae74ec1aaa5ff5" providerId="LiveId" clId="{9F3F9780-8565-4154-9B71-142F1BB5B918}" dt="2026-08-27T02:58:40.706" v="1639" actId="47"/>
        <pc:sldMkLst>
          <pc:docMk/>
          <pc:sldMk cId="1824249464" sldId="523"/>
        </pc:sldMkLst>
      </pc:sldChg>
      <pc:sldChg chg="modSp add mod">
        <pc:chgData name="Tali Rouash" userId="21ae74ec1aaa5ff5" providerId="LiveId" clId="{9F3F9780-8565-4154-9B71-142F1BB5B918}" dt="2026-08-27T02:49:47.323" v="1575" actId="6549"/>
        <pc:sldMkLst>
          <pc:docMk/>
          <pc:sldMk cId="3099643808" sldId="524"/>
        </pc:sldMkLst>
        <pc:spChg chg="mod">
          <ac:chgData name="Tali Rouash" userId="21ae74ec1aaa5ff5" providerId="LiveId" clId="{9F3F9780-8565-4154-9B71-142F1BB5B918}" dt="2026-08-27T02:49:47.323" v="1575" actId="6549"/>
          <ac:spMkLst>
            <pc:docMk/>
            <pc:sldMk cId="3099643808" sldId="524"/>
            <ac:spMk id="3" creationId="{714A1186-F623-E8BB-1F74-35FC5180638D}"/>
          </ac:spMkLst>
        </pc:spChg>
      </pc:sldChg>
      <pc:sldChg chg="modSp add mod">
        <pc:chgData name="Tali Rouash" userId="21ae74ec1aaa5ff5" providerId="LiveId" clId="{9F3F9780-8565-4154-9B71-142F1BB5B918}" dt="2026-08-27T02:49:31.199" v="1573" actId="6549"/>
        <pc:sldMkLst>
          <pc:docMk/>
          <pc:sldMk cId="1358372343" sldId="525"/>
        </pc:sldMkLst>
        <pc:spChg chg="mod">
          <ac:chgData name="Tali Rouash" userId="21ae74ec1aaa5ff5" providerId="LiveId" clId="{9F3F9780-8565-4154-9B71-142F1BB5B918}" dt="2026-08-27T02:49:31.199" v="1573" actId="6549"/>
          <ac:spMkLst>
            <pc:docMk/>
            <pc:sldMk cId="1358372343" sldId="525"/>
            <ac:spMk id="3" creationId="{2ACDBB27-4A3D-5F80-76C0-DC6B36A8E1FE}"/>
          </ac:spMkLst>
        </pc:spChg>
      </pc:sldChg>
      <pc:sldChg chg="add del">
        <pc:chgData name="Tali Rouash" userId="21ae74ec1aaa5ff5" providerId="LiveId" clId="{9F3F9780-8565-4154-9B71-142F1BB5B918}" dt="2026-08-27T02:49:12.915" v="1570"/>
        <pc:sldMkLst>
          <pc:docMk/>
          <pc:sldMk cId="3389554104" sldId="525"/>
        </pc:sldMkLst>
      </pc:sldChg>
      <pc:sldChg chg="modSp add mod">
        <pc:chgData name="Tali Rouash" userId="21ae74ec1aaa5ff5" providerId="LiveId" clId="{9F3F9780-8565-4154-9B71-142F1BB5B918}" dt="2026-08-27T02:50:27.696" v="1579" actId="20577"/>
        <pc:sldMkLst>
          <pc:docMk/>
          <pc:sldMk cId="582945203" sldId="526"/>
        </pc:sldMkLst>
        <pc:spChg chg="mod">
          <ac:chgData name="Tali Rouash" userId="21ae74ec1aaa5ff5" providerId="LiveId" clId="{9F3F9780-8565-4154-9B71-142F1BB5B918}" dt="2026-08-27T02:50:27.696" v="1579" actId="20577"/>
          <ac:spMkLst>
            <pc:docMk/>
            <pc:sldMk cId="582945203" sldId="526"/>
            <ac:spMk id="3" creationId="{C771B8DB-6681-CE2A-82F8-95870C43C52A}"/>
          </ac:spMkLst>
        </pc:spChg>
      </pc:sldChg>
      <pc:sldChg chg="modSp add mod">
        <pc:chgData name="Tali Rouash" userId="21ae74ec1aaa5ff5" providerId="LiveId" clId="{9F3F9780-8565-4154-9B71-142F1BB5B918}" dt="2026-08-27T02:51:12.223" v="1587" actId="20577"/>
        <pc:sldMkLst>
          <pc:docMk/>
          <pc:sldMk cId="207492288" sldId="527"/>
        </pc:sldMkLst>
        <pc:spChg chg="mod">
          <ac:chgData name="Tali Rouash" userId="21ae74ec1aaa5ff5" providerId="LiveId" clId="{9F3F9780-8565-4154-9B71-142F1BB5B918}" dt="2026-08-27T02:51:12.223" v="1587" actId="20577"/>
          <ac:spMkLst>
            <pc:docMk/>
            <pc:sldMk cId="207492288" sldId="527"/>
            <ac:spMk id="3" creationId="{865A4C10-DA03-C03C-119D-E74AD2F03E04}"/>
          </ac:spMkLst>
        </pc:spChg>
      </pc:sldChg>
      <pc:sldChg chg="modSp add mod">
        <pc:chgData name="Tali Rouash" userId="21ae74ec1aaa5ff5" providerId="LiveId" clId="{9F3F9780-8565-4154-9B71-142F1BB5B918}" dt="2026-08-27T02:51:37.199" v="1591" actId="20577"/>
        <pc:sldMkLst>
          <pc:docMk/>
          <pc:sldMk cId="3194474203" sldId="528"/>
        </pc:sldMkLst>
        <pc:spChg chg="mod">
          <ac:chgData name="Tali Rouash" userId="21ae74ec1aaa5ff5" providerId="LiveId" clId="{9F3F9780-8565-4154-9B71-142F1BB5B918}" dt="2026-08-27T02:51:37.199" v="1591" actId="20577"/>
          <ac:spMkLst>
            <pc:docMk/>
            <pc:sldMk cId="3194474203" sldId="528"/>
            <ac:spMk id="3" creationId="{5E7B65C4-372B-A268-2409-B1566D9C6E14}"/>
          </ac:spMkLst>
        </pc:spChg>
      </pc:sldChg>
      <pc:sldChg chg="modSp add mod">
        <pc:chgData name="Tali Rouash" userId="21ae74ec1aaa5ff5" providerId="LiveId" clId="{9F3F9780-8565-4154-9B71-142F1BB5B918}" dt="2026-08-27T02:52:01.559" v="1595" actId="20577"/>
        <pc:sldMkLst>
          <pc:docMk/>
          <pc:sldMk cId="4238384457" sldId="529"/>
        </pc:sldMkLst>
        <pc:spChg chg="mod">
          <ac:chgData name="Tali Rouash" userId="21ae74ec1aaa5ff5" providerId="LiveId" clId="{9F3F9780-8565-4154-9B71-142F1BB5B918}" dt="2026-08-27T02:52:01.559" v="1595" actId="20577"/>
          <ac:spMkLst>
            <pc:docMk/>
            <pc:sldMk cId="4238384457" sldId="529"/>
            <ac:spMk id="3" creationId="{9A3103DC-F347-68C6-C331-25E52FFF4248}"/>
          </ac:spMkLst>
        </pc:spChg>
      </pc:sldChg>
      <pc:sldChg chg="modSp add mod">
        <pc:chgData name="Tali Rouash" userId="21ae74ec1aaa5ff5" providerId="LiveId" clId="{9F3F9780-8565-4154-9B71-142F1BB5B918}" dt="2026-08-27T02:52:29.745" v="1600" actId="6549"/>
        <pc:sldMkLst>
          <pc:docMk/>
          <pc:sldMk cId="3335166474" sldId="530"/>
        </pc:sldMkLst>
        <pc:spChg chg="mod">
          <ac:chgData name="Tali Rouash" userId="21ae74ec1aaa5ff5" providerId="LiveId" clId="{9F3F9780-8565-4154-9B71-142F1BB5B918}" dt="2026-08-27T02:52:29.745" v="1600" actId="6549"/>
          <ac:spMkLst>
            <pc:docMk/>
            <pc:sldMk cId="3335166474" sldId="530"/>
            <ac:spMk id="3" creationId="{71E17BF1-B1F8-C9B7-62F8-70E78A052AB3}"/>
          </ac:spMkLst>
        </pc:spChg>
      </pc:sldChg>
      <pc:sldChg chg="modSp add mod">
        <pc:chgData name="Tali Rouash" userId="21ae74ec1aaa5ff5" providerId="LiveId" clId="{9F3F9780-8565-4154-9B71-142F1BB5B918}" dt="2026-08-27T02:52:56.025" v="1605" actId="6549"/>
        <pc:sldMkLst>
          <pc:docMk/>
          <pc:sldMk cId="4103002286" sldId="531"/>
        </pc:sldMkLst>
        <pc:spChg chg="mod">
          <ac:chgData name="Tali Rouash" userId="21ae74ec1aaa5ff5" providerId="LiveId" clId="{9F3F9780-8565-4154-9B71-142F1BB5B918}" dt="2026-08-27T02:52:56.025" v="1605" actId="6549"/>
          <ac:spMkLst>
            <pc:docMk/>
            <pc:sldMk cId="4103002286" sldId="531"/>
            <ac:spMk id="3" creationId="{94B91124-2CA6-53B0-F35E-0497382734B6}"/>
          </ac:spMkLst>
        </pc:spChg>
      </pc:sldChg>
      <pc:sldChg chg="modSp add mod">
        <pc:chgData name="Tali Rouash" userId="21ae74ec1aaa5ff5" providerId="LiveId" clId="{9F3F9780-8565-4154-9B71-142F1BB5B918}" dt="2026-08-27T02:53:25.314" v="1610" actId="6549"/>
        <pc:sldMkLst>
          <pc:docMk/>
          <pc:sldMk cId="1075307417" sldId="532"/>
        </pc:sldMkLst>
        <pc:spChg chg="mod">
          <ac:chgData name="Tali Rouash" userId="21ae74ec1aaa5ff5" providerId="LiveId" clId="{9F3F9780-8565-4154-9B71-142F1BB5B918}" dt="2026-08-27T02:53:25.314" v="1610" actId="6549"/>
          <ac:spMkLst>
            <pc:docMk/>
            <pc:sldMk cId="1075307417" sldId="532"/>
            <ac:spMk id="3" creationId="{31E5EE9E-C003-B9F4-1BFC-EE23C17A308C}"/>
          </ac:spMkLst>
        </pc:spChg>
      </pc:sldChg>
      <pc:sldChg chg="modSp add mod">
        <pc:chgData name="Tali Rouash" userId="21ae74ec1aaa5ff5" providerId="LiveId" clId="{9F3F9780-8565-4154-9B71-142F1BB5B918}" dt="2026-08-27T02:53:45.387" v="1615" actId="6549"/>
        <pc:sldMkLst>
          <pc:docMk/>
          <pc:sldMk cId="3336265337" sldId="533"/>
        </pc:sldMkLst>
        <pc:spChg chg="mod">
          <ac:chgData name="Tali Rouash" userId="21ae74ec1aaa5ff5" providerId="LiveId" clId="{9F3F9780-8565-4154-9B71-142F1BB5B918}" dt="2026-08-27T02:53:45.387" v="1615" actId="6549"/>
          <ac:spMkLst>
            <pc:docMk/>
            <pc:sldMk cId="3336265337" sldId="533"/>
            <ac:spMk id="3" creationId="{CC00E667-C9C2-50A4-B2A5-23F30C328416}"/>
          </ac:spMkLst>
        </pc:spChg>
      </pc:sldChg>
      <pc:sldChg chg="modSp add mod">
        <pc:chgData name="Tali Rouash" userId="21ae74ec1aaa5ff5" providerId="LiveId" clId="{9F3F9780-8565-4154-9B71-142F1BB5B918}" dt="2026-08-27T02:54:13.946" v="1618" actId="6549"/>
        <pc:sldMkLst>
          <pc:docMk/>
          <pc:sldMk cId="2468598319" sldId="534"/>
        </pc:sldMkLst>
        <pc:spChg chg="mod">
          <ac:chgData name="Tali Rouash" userId="21ae74ec1aaa5ff5" providerId="LiveId" clId="{9F3F9780-8565-4154-9B71-142F1BB5B918}" dt="2026-08-27T02:54:13.946" v="1618" actId="6549"/>
          <ac:spMkLst>
            <pc:docMk/>
            <pc:sldMk cId="2468598319" sldId="534"/>
            <ac:spMk id="3" creationId="{C3C2CDE8-C99B-477A-398A-1DE03F557C23}"/>
          </ac:spMkLst>
        </pc:spChg>
      </pc:sldChg>
      <pc:sldChg chg="modSp add mod">
        <pc:chgData name="Tali Rouash" userId="21ae74ec1aaa5ff5" providerId="LiveId" clId="{9F3F9780-8565-4154-9B71-142F1BB5B918}" dt="2026-08-27T02:54:28.604" v="1623" actId="6549"/>
        <pc:sldMkLst>
          <pc:docMk/>
          <pc:sldMk cId="1100212916" sldId="535"/>
        </pc:sldMkLst>
        <pc:spChg chg="mod">
          <ac:chgData name="Tali Rouash" userId="21ae74ec1aaa5ff5" providerId="LiveId" clId="{9F3F9780-8565-4154-9B71-142F1BB5B918}" dt="2026-08-27T02:54:28.604" v="1623" actId="6549"/>
          <ac:spMkLst>
            <pc:docMk/>
            <pc:sldMk cId="1100212916" sldId="535"/>
            <ac:spMk id="3" creationId="{D79AD916-0E1A-2725-7638-14C5E9D7ABAA}"/>
          </ac:spMkLst>
        </pc:spChg>
      </pc:sldChg>
      <pc:sldChg chg="modSp add mod">
        <pc:chgData name="Tali Rouash" userId="21ae74ec1aaa5ff5" providerId="LiveId" clId="{9F3F9780-8565-4154-9B71-142F1BB5B918}" dt="2026-08-27T02:54:44.089" v="1628" actId="6549"/>
        <pc:sldMkLst>
          <pc:docMk/>
          <pc:sldMk cId="4047383510" sldId="536"/>
        </pc:sldMkLst>
        <pc:spChg chg="mod">
          <ac:chgData name="Tali Rouash" userId="21ae74ec1aaa5ff5" providerId="LiveId" clId="{9F3F9780-8565-4154-9B71-142F1BB5B918}" dt="2026-08-27T02:54:44.089" v="1628" actId="6549"/>
          <ac:spMkLst>
            <pc:docMk/>
            <pc:sldMk cId="4047383510" sldId="536"/>
            <ac:spMk id="3" creationId="{E44E821E-CAB0-2351-8C81-69ECBEB8B1E4}"/>
          </ac:spMkLst>
        </pc:spChg>
      </pc:sldChg>
      <pc:sldChg chg="modSp add mod">
        <pc:chgData name="Tali Rouash" userId="21ae74ec1aaa5ff5" providerId="LiveId" clId="{9F3F9780-8565-4154-9B71-142F1BB5B918}" dt="2026-08-27T02:54:58.433" v="1633" actId="6549"/>
        <pc:sldMkLst>
          <pc:docMk/>
          <pc:sldMk cId="4243575511" sldId="537"/>
        </pc:sldMkLst>
        <pc:spChg chg="mod">
          <ac:chgData name="Tali Rouash" userId="21ae74ec1aaa5ff5" providerId="LiveId" clId="{9F3F9780-8565-4154-9B71-142F1BB5B918}" dt="2026-08-27T02:54:58.433" v="1633" actId="6549"/>
          <ac:spMkLst>
            <pc:docMk/>
            <pc:sldMk cId="4243575511" sldId="537"/>
            <ac:spMk id="3" creationId="{B22C7301-F947-1EBC-CACE-A5C0A97FAA61}"/>
          </ac:spMkLst>
        </pc:spChg>
      </pc:sldChg>
      <pc:sldChg chg="modSp add mod">
        <pc:chgData name="Tali Rouash" userId="21ae74ec1aaa5ff5" providerId="LiveId" clId="{9F3F9780-8565-4154-9B71-142F1BB5B918}" dt="2026-08-27T02:55:19.341" v="1636" actId="20577"/>
        <pc:sldMkLst>
          <pc:docMk/>
          <pc:sldMk cId="3331599579" sldId="538"/>
        </pc:sldMkLst>
        <pc:spChg chg="mod">
          <ac:chgData name="Tali Rouash" userId="21ae74ec1aaa5ff5" providerId="LiveId" clId="{9F3F9780-8565-4154-9B71-142F1BB5B918}" dt="2026-08-27T02:55:19.341" v="1636" actId="20577"/>
          <ac:spMkLst>
            <pc:docMk/>
            <pc:sldMk cId="3331599579" sldId="538"/>
            <ac:spMk id="3" creationId="{7C5236B8-E1D0-C9C6-6894-C7E91F9FFF6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747F07EA-0942-4464-B1D7-D7CDD732BD6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0CAE58E4-E829-4046-A3B8-8AF34F0A3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737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5155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512366-93DD-82CF-C146-1924A4A6E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AE4613B6-0A96-0FC8-49DA-2BFCD4E4A4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34A01F54-9492-6C65-E448-26B6145ED4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2BC8293C-32F1-1F1C-5EFB-B2D802D515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6427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09B79A-071D-6984-ADF2-9B2C8581A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BF8DD849-14FB-3A24-9AE6-0F761A4364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104BE562-4393-FC33-13DD-9C0311E1BF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5DACC574-9947-0023-4A81-E7A90254AB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0308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2F37F-9E8F-0631-5113-409BA5AB0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89BF276C-4114-4F07-4D6E-55A951A993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C928E689-114C-EEF7-B086-D71E72499B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7EA72D00-DF66-FB9F-B739-4608403CCF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6209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4E0F2-4197-7107-54CC-0641E178F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23443E79-31A1-A037-27F8-81A5CE597B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7A3E838C-EEA5-C4C4-613B-8BD84B46C7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8CF4026F-96C1-4FDC-8677-007DA9FF2E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1567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92D0BB-33C4-091B-545C-49C008551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DB6F03D3-F3BE-CA10-2E54-4DA702604D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825598B0-076D-DAA3-425A-CE6D86F11C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C73A0E10-BD6A-32B9-6EEB-D47F9AD616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5749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DF79AB-BCA4-A8B7-B76B-B982263CE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F58BBA90-DBD8-EC08-2F68-5C987B2AB3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D4A51CC6-292F-B426-47EF-8B785CD22E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38F2C5DB-1D58-A8E7-487C-F0DBF7D74C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4452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F9C0F4-B2CC-AF5F-7A0C-BB04DA669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F662DDD5-9C84-B034-C28D-6576A9F9BC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25B927DD-5D1E-F998-D5B8-778949B393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7D323C72-0A7C-E414-81EC-06F4C0F9C4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9620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4A1A59-0FBD-3093-27A2-222BA9DEF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003685EC-1F5C-30DC-99D1-35EEF5D5DD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81F7BFFA-711E-CF61-DC90-E60D95C1AC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AAAB53DD-9AB9-D17B-5EB2-19C2E5F090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3413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5406E-9911-A4B6-6FCA-7BC98A219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9B4AF271-75A2-C500-529B-2E9BC855A1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0E4CB287-7DF9-93A8-5D1A-334FF4967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5B78E417-988A-D4E5-49F8-395CB5928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5858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7D64C-2AF9-78AD-5FD8-675949F2F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EB050EA3-A48C-94FA-E0FC-584A1CA21F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8D3E5A44-2810-958E-201B-1B82CB7B45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64C2112C-73EE-39F3-EA07-B3E0D0E9AE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6985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505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1DF923-6EE8-D9DB-F28E-FF3D0CBD0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93594561-8AC6-9CFD-3BCA-417677B2E4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5EFAD423-3E0D-2289-F572-4182480647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D72E235F-A20F-5BEC-3C41-0D10AE0E96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5001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B82ED-8357-2E7B-BBE7-EC9EC689B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6910DE9D-9820-A58F-6E84-43F5366E2A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B01C7E09-E649-3984-A5F5-2D5F4AE208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AC1DD3FE-59F9-2266-9DCB-DF1E5946BD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0562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F86DB8-C7BA-1CC7-D183-86AF8A89B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0DDC41A2-9D44-9DA2-A123-64E9E51C44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064321BD-6B36-F719-CC22-ABB551B2A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D39DE054-B611-662E-C3FB-0FC5B97213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5723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696C3D-6D02-5AFB-CF86-5D681F165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A3A4B565-A66B-E185-F395-9F7B0FF073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767CA4AA-CF3E-8AA2-35CF-3D80F3764C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79DC1451-479A-7BED-2736-F4FE463CEF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49678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5B27EF-9DEF-71C7-C150-14B91A246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54691D46-D21C-67BE-F864-D3B186D5C9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1945D4FD-FFC8-E6C5-7C68-5B525741B3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88CF1A59-ADED-7363-84EF-E9736CDF5E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1537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33A04-49C4-6E23-26E3-11A3D4CFD1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16A9249A-D663-D9CC-1127-DC28CE1D26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86493A84-16A4-28FC-6049-D1C87B93F9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9AE621D4-BE2B-BF16-48AF-27DD7D5EB6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02116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A8C9E-2D53-3C11-C704-110598909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E8A73C61-CB28-6D6C-CB4A-C7F6466E24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FCC613B9-08F1-90EA-08DA-780010C13D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A01DA16C-1668-7F5E-BBF4-956BF65B8E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3840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38ACB-29A3-836D-935C-FC78362B7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B973C4EA-33FB-CE6B-EF8E-DB39BDC458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ECE0C09E-34DA-BD36-B813-1C66B3E5FD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E1333D56-DF5D-C04D-9287-1D8CFA6228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43465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2435F1-C0E6-C191-FF89-50A78AF97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506AC6B7-B014-B658-E75D-FD2FF8D6CD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AA7F3B62-FF3B-8F63-6240-75E7920376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28897DC3-91F3-D6C8-ABBF-A5551ACBFB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03024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9D776-9476-C0C6-C973-07FF5CCA8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3C9FBA27-5AC4-8A9D-336A-5BEBB69219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017A2A7F-BD92-B3BA-8EF3-553C355DC9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85E482F0-474E-1707-02E3-C36DC2674E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247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49463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2F4889-BEBB-6E9D-59E9-725641C5C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502CCBA0-8EBC-E6CB-282E-E54E8515A9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2FA193F1-B170-46F8-5F8F-4A6CF8EDCD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509492E3-BEFB-4E1C-FCCA-9039E7CE34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88604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8639B8-21CC-55B4-B4BD-BE046D2E1E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963095D0-0A01-A9FF-6E50-E7661BED70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1AAE30A7-8812-BFE7-953C-67EAFEA832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79939D62-BB67-AE13-A248-77E9B4B58D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35100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4D811-2053-EB71-8C09-EFDC5B461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BB0EAE71-EDD1-AB88-2171-91FBCB7052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601E35BD-DF00-5846-98C8-00AF700140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1C6D3ED2-2D44-3F13-7099-37B147DE85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04850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E7D87-2121-F872-88C5-D7985B093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AF9CAB12-ED91-7BE1-193B-250DD1339E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EEB1946B-6BC3-191B-BFDF-95614AF794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9948BC59-5B82-D333-766E-1090A84480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79239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18F7E-5EF1-CC3D-F8E1-11BF095E7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EA47EBEC-5AC9-33EA-F5D3-A7E02E0846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F43C573B-E340-3188-7B99-EACC8BF763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95A68E0A-D8DA-48C8-7AAB-17F30B52B6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31558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7F3CE-41DD-CB19-3AC6-B33F27078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3B60DB0E-0767-7E92-F2F2-1C97B38507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B4739629-FEA4-48D7-0C47-D9BAFE8AB3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39CFB857-E0AD-5309-5030-34AF6D281C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55323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3A0F9-3BAD-AE9E-475A-7DFE4E97A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9A25A209-D313-0263-7447-F36881EB67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B0F7AA19-9E64-6CDD-CD80-D6CE245F75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5799BFEE-2B3C-4449-BF2B-1967756BA7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70930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72A330-0DC0-5E32-37EA-0618C7DBA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9B13135A-0D06-5721-0DEA-C84E939B1E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BFF2465E-F2AC-67CF-2F6F-E3A7AB2043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EA6A399E-A656-E21C-C1EF-0C75E4C302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78411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999662-39EA-A714-9348-96548FAC1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A42FFF97-9373-7AE8-2DA4-BAD1E7DFA8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04283804-BB76-3A89-E43A-0FFC2A5675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0A67DBF5-CBE9-A115-109B-5573355F76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97602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DE095-2A24-C834-7BE2-D572A48D6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B1C8B92E-E8A7-BA53-BA54-E8639A449B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B5DC7210-D557-4B8F-20B0-57633AFA43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F0F6C83A-0292-5793-C2DA-F91C98EA30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2530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30790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346E1F-E2C8-EFEE-F4FD-4A0C40352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B1EBD252-5D14-0571-AB2A-55DF3A58F6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4A826D91-11D9-AD07-36AD-53EE954166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BA23DB80-A603-EB37-F520-7FF4BC0211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57753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445A3-2F2D-EAB8-36C1-C170E7854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9CF86C54-913F-1259-40B1-0584D193E4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ADD3A8E3-B062-42DE-1571-7C23343072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93E19239-29F7-EA3D-FC53-8BD7BBF2D2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18714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9D0531-042B-A62F-78AF-7E6CCB237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047ABB8F-71FC-B284-9BC8-2D67313D14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9F890984-23D4-5380-8869-E2F41E5B9B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E5ACFB7A-6CFF-794A-C8F7-CE500B0929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3975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AFC9C1-B1F5-2E93-510C-DFE955B90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E7AB3C88-B8D5-BF0E-0233-FEA6B4853D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E5EA29A1-AECA-FDEE-D690-475A6B5E8D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3D6A9502-8FE2-1CCB-2489-BF017F5169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56366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B175-09D7-B42C-D77F-7F078DBC0D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2DDAA36F-2B13-5BFC-2553-9A05B810E7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E19E40C5-72EA-6A56-FF20-987C34028D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69414273-A11A-415F-8017-5C4BD40621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58952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D883A-6CF4-848B-0872-2BBC470E8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B6546AA5-16D6-3A97-4F2D-50680B21B6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DFFCA1B8-3C9E-97AA-644F-8B1BD64A12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980EED55-2931-5FD0-AA70-0433467516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56616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AEA16D-9932-AB13-51DD-7D1C61F26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1BBE38C1-9FD0-BF0D-25E4-29E763C8F8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B9FAE21F-3E21-EE58-063F-2FACFC3C72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EB2C528C-9214-EF2F-01DA-59B0452369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33153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751D58-FBF9-D57C-1048-7AA60D6FB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78224E6A-0603-D44B-376C-AC9C098A30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49125CC6-2414-A4C6-F9B0-F1230FB6E9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DBDD3BD7-D757-F8AB-57F5-01A26B4629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23449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A4D21-24CA-073E-5AC4-54E2CAB96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FE4DC44A-AD9E-7102-FB70-68EAF89926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8CE9B862-8A4F-0DAA-2C9B-B800AE4322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3CAF7326-A94E-66F1-8950-478C21ED06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1728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86E987-3002-EB52-3741-643A8FD68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94D19E92-169C-8056-DD2C-D0B695EED1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22239488-6F03-463E-9D7F-6F612A6C2D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E507F9E7-9961-C111-B9D5-1A191E3E8B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1742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9C11A-9213-1731-107B-844DCA5CB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0D847354-8246-2145-0085-49D3F54A74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258249EA-7A45-A2FF-D51E-7949FCBBCB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9444B1B1-A1B0-75CF-33C2-8CA7B05A35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75884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5CC91-F838-8CFD-DFBB-FD555EDE8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8EC9D257-CC2D-6917-933D-C005CC6B6A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7E26A14D-0EC9-E138-5C1B-74E2FEAFE7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6B54A70D-5734-5846-D3AA-0FCBA8E18E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06514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B1B84-1C42-8047-0D49-B702F236F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67A26A8B-0D1C-FE80-5271-F9B0B101BA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7AA14041-429A-D287-FD9E-A75B2154BF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ADA7B0D3-32B7-7020-FCD5-49310ACFE2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84795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91A1C2-1E9B-9857-3C64-DA1FBC58D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EC700407-66F1-61B1-E96F-4BC6F17257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EC206D0D-6208-EAA2-C583-9F0A5A73EA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ADDE30AA-4B60-6FCF-DC6A-AAA9E57AB3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43392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7030CA-3AC7-F8C1-E005-37EB1FA91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3CE2232E-0F7D-E163-A681-F9C9FBC17C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7805827C-EEC0-01BA-E274-E24E9EC9BC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A986D847-0B21-D70F-F41D-A289A4AFD7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12209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DAEF5-A1CC-5DDF-855F-6A6834EFA0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9CECD343-3BA7-175F-EC75-574F72B019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3330A5C5-D1C6-4AD1-D876-4EB69BB29D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FFCB2A32-870E-F20C-581C-25287A31DC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15792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60795-A407-8B9C-619C-4480AA14F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6AB58B61-4D9A-B19C-F710-B1C1E4ACC0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B9BE9C4E-A05F-ED77-F800-4D713BB92C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64E08BD0-4EA1-D461-D443-D9E20F8489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930964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E79706-68B3-A13E-C667-29FB9A44D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91B5A592-E564-BAF8-697E-52CA8B7A50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3644823C-CA4B-6F4F-942A-4A54FD815A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848B4A20-2760-173C-986C-23E4372832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5559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89495C-652E-105E-39C4-E0F97AE092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E98C9A2A-AE2D-A547-5E8C-D3CE916FAB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93586B25-500E-0D99-A7FD-B52A8FB7EC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336C31C3-2011-BB46-6BA2-3140A03263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71245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3DF41-BC98-AA16-BFDF-3C82F0C07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6F57DC33-1994-7C93-20F3-ABEAEAC48A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EB5A1EF6-B673-F9B6-88B3-5B03A23B80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1B865E79-AF62-8141-78B7-A51F3A3AF9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16932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45EFEF-B618-CAD8-BE6D-E3430CA76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855188DE-7BA6-D1B6-743A-D9A2CA4875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DD0F0DAB-CEEE-6A58-EBBE-695830C0AE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F749F7E8-0689-DC04-BAFC-6188EB1C28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7306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27316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DC324-4307-EED1-BFCA-2AA213850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D4005535-027E-4DF2-DBDA-5AD3989B01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EC2F9FB3-9573-47B8-AD1D-A73D42DE2C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2A3A9E5E-F6C5-BEA7-6CB9-73A69F4F52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276959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D40B46-A03A-CC93-5136-4C3C78EF7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8C959178-C260-6045-01D2-51E28B8220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8148F433-7B95-BA43-7D79-C4C91577E6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F11FCFBF-408B-13DB-2365-B1376A64A3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519835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462B0-1658-19E3-9953-A5584E363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5ADA40D5-DA73-2FAB-4AF9-0C678E79D2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DE3B30F0-D615-3D46-D3CB-84A88CB605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A25CA991-0E47-6809-FAC8-153ECA4C54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36960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B88375-899E-138D-D1CC-C501262B6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8C1FD648-49A2-1AE4-DF9D-750B64895B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EA6B7BD5-A926-F84B-FC04-E5DB0105E6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8993B416-DB79-4B3A-1332-A12405F9E7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171207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0487B-B0FB-BD51-4A7A-9063385F5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44546792-8D5F-9BB5-3991-7169BDB9B0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6201EC26-B3C2-F06A-101B-31B706149B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13B37982-57AC-9B93-8AA5-576F3887E8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06339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A021C7-8DEA-C0D4-88B7-D89599B0E8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B67E3712-635D-B89D-9DA0-DB8483C327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79248FC7-36E9-16F7-3C48-C681ACC922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A06FA6B2-ECC0-B504-76BB-827B505BBA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847618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F46C40-6169-ACEE-E6B1-6C9281479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4035FB2A-1984-3F47-9BB9-20CF717E29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1A23CD28-6B89-002C-AF3B-9482FC8AC6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FB2B1FAE-C097-4B12-AD56-38E4102180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885456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5F0D1D-EFD0-46D9-C99E-99843A0D2F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24468EEE-4CA4-3798-2F14-900D96FF7E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1240C5FB-1099-39D1-5237-062CA78BEB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750BD40D-07D0-A96F-1AA9-17D2E8F017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88007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C144F2-6786-4B11-BCE7-6570F2FF7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6EB65893-A1F2-4A68-B544-F4A8C32EB4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3EA9711D-8848-8E27-42EB-733A09DB27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3799B83D-A396-5F8E-3F05-DC203AB805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018318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157FEC-2BA0-7CD9-3B1C-DD9DE215F3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009E3176-D56D-713B-67F2-69DFD4C78E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E6E330A8-DF22-54F6-0500-68F0CB4C74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F67D02C0-9EDB-958C-20AD-8377DC1877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4453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95BD5D-C966-4C9F-6682-434D6AB66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41BDBB6C-2A30-7E4F-48DE-61F5573781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15EF14E8-D6A0-78F2-2F97-9256C00664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431546C0-DFFF-04C5-1683-F5E4F9CD9F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454705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6F92EF-8E3E-9B03-789F-7E77581FF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0F4784C1-AF6E-8B22-E6DA-1BAF9A6E71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DD61B7E4-5A3D-5937-292A-8585538A73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40A64D20-6871-952D-672A-396A3781F2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43532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9E349-5936-CA40-EEC6-205C9D43E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3BC2476B-4475-AC25-370A-17544EBB14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D22C6B12-C9F9-5489-69DB-B155CDF1CA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3856E3D1-58ED-E974-7FC8-4EE0D45C54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98424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93FEA-A5F7-4B4B-219C-94F72BD4D9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A351BC8C-88BD-16F8-526A-B562650D82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A8C11DE0-5A02-B18F-0AEB-25B21E188A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6DEEB828-4D3D-F53D-4141-125456557F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886335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DAF27-6F74-3FDA-C5A6-F039E95F2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3BA4D2EC-3B4C-8BFE-5763-30917795DF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38B67B39-3302-C039-E9C4-1A0BCB7686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639D9C29-83A3-B1A1-7A9A-2F5442EC7D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580845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E0E9F-07DE-4E67-2BF4-4294DE6BE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7E56A35F-CDD3-B216-AC99-35FD609ADF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4D52EEBF-7CF4-2154-D0B4-19DF95FD9A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797304EB-AABF-F5E0-A477-A875651A24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805333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EF627A-9D0A-A4FE-55BE-8B5F6C014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490DFFDE-524B-CA71-C87A-69D50044D8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41F4DFA0-0F44-24F9-0F24-3D250C37C4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53964F28-6567-FB0C-6084-6FF6E4CD4B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551011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FFA26B-66C3-EF3E-2591-A4696EF35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653D60F7-8020-662D-04F4-93514F5370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8BA9A49C-46B1-FAD6-CC84-4564E3F443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C678624F-0492-EC15-E32F-FC4CE69C4B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18867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474BF1-2483-32AE-83F7-442A41211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A43442C1-9071-C9CD-9F2E-8B3FCD3ADA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E0764ABD-E398-CE75-7FBF-4F1121820F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C00BCAC6-608E-E07D-2C17-27756811EF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290373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46A1-065B-149D-0306-A2485BA68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AFCEE6AB-D873-B945-CD9A-81BA033246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036BA37E-DA3B-85B7-1E89-D62ACD2946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924B59AA-B0C2-43B3-B3E6-A932A35673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91350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0B7B3-701F-1163-AF6B-5D356C03C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F54CC467-40B0-E0E4-FD1D-3C164A66B9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C6DDA173-0D6E-F9CD-72AB-ED8C5B669A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7CCF2D14-9AFF-4FF8-2E7E-D85AE2F853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0606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86534-C7A3-8DC6-DD6E-384601074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83D5E63A-5B97-A8C3-13AD-CB44BA17AC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2B92F066-D76F-454E-E781-C4FA0853C4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1CA16EAF-DF82-A022-9FC4-3F6699199E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507357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7E33C-DA09-F629-C63B-70189FF98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241952CC-26F6-1A5D-6C29-8A69A2A2FC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9A95EC27-B55A-4174-CC8B-5EFCFC8BD2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2C960749-A466-9221-F89A-43E81AA0FB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386237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6D52A9-F19E-97ED-357E-3DAECB305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30A65B6A-76E8-AB45-4E1C-003C75AFEF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26F9D923-6241-A312-9277-7B5B213775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BB5067BF-1771-A5CE-2531-3C8BCFEB47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367032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D0B8E-CBEF-FE03-B7F6-842E14893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47EC000C-016B-472E-ED23-4457BFBC63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FD71F98D-D744-5ED0-8742-6E553DC4E5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E089736A-6CB6-42E1-6D27-CBCD56A87F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203287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E8D31-FA0A-F211-4321-CDA8E3A2C5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1A2CFE4D-442B-44EA-36F0-6458BDFAE9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7F45FFD8-1221-F18D-BBC2-39D65F6387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7B0262CC-6CCA-90ED-C7C7-1660DE4F5E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416331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F31157-4A4A-5AD0-A6E2-1DCB70B276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FC2BB1DD-1FDB-9FD4-DC32-D58CE662B7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EE4FB37A-D6AB-EB40-0560-1FFDBDEE51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44D9EEB3-E211-CB11-E20C-7327D860E6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19702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052EA-C13C-BFE9-66F6-C1F5DC593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0761DD6C-3500-C9B5-2318-74E1214201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E7CC6780-5E82-2683-831E-15185D9EE9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A60C6BF9-86B7-3475-0AAB-31DE157D1D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000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7351E-EFD7-F538-46DD-1ABB43777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0DDF44BB-A7B8-3438-4D29-C9220167B3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7F8257B5-241A-42E4-6C14-AFB2799C89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44D54934-450A-9350-B83A-32DDBFAD00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383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BCF8E81-96AC-EF2F-00D7-3BF3CBAFB7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2592334C-7F2C-96AC-7186-7C1640E2D6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US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DE7BADD7-A9D3-444E-F001-6C8191891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EC10A-B35D-4039-BFA4-0E75FBA1DBB9}" type="datetime1">
              <a:rPr lang="en-US" smtClean="0"/>
              <a:t>8/27/2026</a:t>
            </a:fld>
            <a:endParaRPr lang="en-US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95200018-1383-12E5-FA6B-7F581AC8E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DDDB5FEF-FA34-E72F-10BD-1A52F1032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94BD5-7F12-4D1F-8C88-FA6EE2319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392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C21102F-DC1F-2029-F7DD-0A285646C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28A20901-A58A-65AC-E8AF-22717062A3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2F6DE823-9904-632C-1BF5-DC3BE7968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80E30-5DB9-4FBE-B0BE-A2FD8E55BF04}" type="datetime1">
              <a:rPr lang="en-US" smtClean="0"/>
              <a:t>8/27/2026</a:t>
            </a:fld>
            <a:endParaRPr lang="en-US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DA67F163-236E-D02D-0881-9865099D3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5BC074CB-E53E-9CCD-CB18-93D049566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94BD5-7F12-4D1F-8C88-FA6EE2319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972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BE10F5DD-B803-C64C-FC67-7965035FA5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CB0C75EC-819B-08F3-FBC8-FD38409A2C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4DF6426D-366C-E67E-5D2F-9CECB378F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2E0F9-5536-41C8-9545-5D566DC0FF0C}" type="datetime1">
              <a:rPr lang="en-US" smtClean="0"/>
              <a:t>8/27/2026</a:t>
            </a:fld>
            <a:endParaRPr lang="en-US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EFFE34FB-E320-92C8-99B8-83C2F59DA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20627705-EF5E-9B54-6C85-575B0EDCC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94BD5-7F12-4D1F-8C88-FA6EE2319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527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33592E0-955E-FFAF-D6BD-76AB2594D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7B913D9E-D420-C1C1-6E5D-8A9B70A81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4450577C-FC9E-071A-9946-5203BC0D5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B4B1B-ADBF-48A6-8B46-30341B951EF3}" type="datetime1">
              <a:rPr lang="en-US" smtClean="0"/>
              <a:t>8/27/2026</a:t>
            </a:fld>
            <a:endParaRPr lang="en-US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85EB500C-BDC6-5B43-69F8-442FE4FF8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084B5EEC-8F05-4563-A696-02C61FC1A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94BD5-7F12-4D1F-8C88-FA6EE2319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244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2094800-6D07-6631-35FC-6B9F54527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FA708301-EA31-6BA9-EF36-5CEC8641D8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34C6CBAF-7391-FD0E-5FE4-E2D8FC212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CF5DC-589B-43DA-BAE3-B81C43EAA5F1}" type="datetime1">
              <a:rPr lang="en-US" smtClean="0"/>
              <a:t>8/27/2026</a:t>
            </a:fld>
            <a:endParaRPr lang="en-US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5C224B8A-EB1D-B174-478D-75D04FCE7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2AE9CA8C-1106-4F3D-CDEB-BA4310EA3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94BD5-7F12-4D1F-8C88-FA6EE2319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342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96189BA-B908-9E3F-9C76-CBEFB5C2C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F93D73D0-590F-E036-D1F2-3E4557A20C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8705FE94-8D25-62C2-6C92-0BC3325358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AB14E794-43E1-ECF0-9845-865EE9AFA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60A45-7D90-449C-9CFB-02768CD7CC09}" type="datetime1">
              <a:rPr lang="en-US" smtClean="0"/>
              <a:t>8/27/2026</a:t>
            </a:fld>
            <a:endParaRPr lang="en-US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31ED9D87-E67D-96E3-ADEA-BB0FD0761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7E6A7ED3-AAB7-8C6B-D03D-7213208FD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94BD5-7F12-4D1F-8C88-FA6EE2319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210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7A22A04-F20D-C67C-BF9C-238C7B95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23325D14-1441-36CE-CDD3-3A28C94CC2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864CF4B4-5E2E-9D36-DECC-C23954AAE9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F16C3357-B3F6-7383-B018-1037178B1B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B772EB2E-7407-6DE2-03CF-34AFA71831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43200CF2-E855-7D65-7594-449110213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C4A9B-29D4-4E0B-B0B1-1FDC8F5C68EC}" type="datetime1">
              <a:rPr lang="en-US" smtClean="0"/>
              <a:t>8/27/2026</a:t>
            </a:fld>
            <a:endParaRPr lang="en-US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EDDA5412-78C9-022D-0DAA-6E5A503D7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7AD893EA-BD50-B6CF-9824-D565A4A17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94BD5-7F12-4D1F-8C88-FA6EE2319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912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59498D5-34B6-8427-A683-7776E7218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C55B19B1-545C-3D49-85D9-1EAF29DAC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71256-9E7D-46B7-A4EB-C71480790B2A}" type="datetime1">
              <a:rPr lang="en-US" smtClean="0"/>
              <a:t>8/27/2026</a:t>
            </a:fld>
            <a:endParaRPr lang="en-US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13B60E62-3E62-B9C3-E1C8-EB8BE2529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E629FA44-DBA4-C0B6-035E-20D13A1E4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94BD5-7F12-4D1F-8C88-FA6EE2319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859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4259313D-B619-FB6D-A537-714B3CA50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7FE8A-132C-45B5-B3C4-E206032440C6}" type="datetime1">
              <a:rPr lang="en-US" smtClean="0"/>
              <a:t>8/27/2026</a:t>
            </a:fld>
            <a:endParaRPr lang="en-US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9AEE335C-37DE-62F5-02C7-D3B102E52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253EEC16-FBCF-BCC0-2E0D-CABE08DF3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94BD5-7F12-4D1F-8C88-FA6EE2319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886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C5431FB-9EA4-9ADE-C81B-38DBBE459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BFA76079-9D90-4DF5-891A-7B39F1B3E7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DDBE2A9F-274C-B6AD-E5B7-A96B225CD5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999D9580-8BAF-5A8A-05D6-4FEB6086C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AD5D7-BF42-4DDF-8FBB-8C51A6A7C6DC}" type="datetime1">
              <a:rPr lang="en-US" smtClean="0"/>
              <a:t>8/27/2026</a:t>
            </a:fld>
            <a:endParaRPr lang="en-US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29D09740-9E53-A3A4-FBA8-DFA926DBC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25016544-EA9E-E68F-01F9-54E7BC823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94BD5-7F12-4D1F-8C88-FA6EE2319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762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47AB899-8D5F-1172-277F-AD8968726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67767A31-E506-CC44-7FCF-C5AF88A2A8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358B4960-90AF-1D43-4CFA-71AAE8C5BA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DDE7FB02-E3BB-FBD8-C7CC-FB2E7A1E3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865A4-EDB7-4FD3-9FB8-993DAFF4CE8A}" type="datetime1">
              <a:rPr lang="en-US" smtClean="0"/>
              <a:t>8/27/2026</a:t>
            </a:fld>
            <a:endParaRPr lang="en-US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114CF4AD-0323-1000-2B65-43DC1F95B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311C51AD-25A4-748E-4EA2-CC048B124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94BD5-7F12-4D1F-8C88-FA6EE2319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953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09F9E100-8813-4C72-2943-8A1C68B37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74B41EE5-0A6B-6E5D-B4CE-4A13BFE672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253B2069-07B0-D251-BE61-9C7842445D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B9BBE5-A552-461B-84C5-868331EA7E17}" type="datetime1">
              <a:rPr lang="en-US" smtClean="0"/>
              <a:t>8/27/2026</a:t>
            </a:fld>
            <a:endParaRPr lang="en-US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5C592C64-9EB0-9836-4BD7-BBF17DD367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8774F4E8-2BD3-7F6B-8EF2-F69DE6B85F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A94BD5-7F12-4D1F-8C88-FA6EE2319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630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9.pn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11.pn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8.wdp"/><Relationship Id="rId5" Type="http://schemas.openxmlformats.org/officeDocument/2006/relationships/image" Target="../media/image13.png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9.wdp"/><Relationship Id="rId5" Type="http://schemas.openxmlformats.org/officeDocument/2006/relationships/image" Target="../media/image14.png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1.wdp"/><Relationship Id="rId5" Type="http://schemas.openxmlformats.org/officeDocument/2006/relationships/image" Target="../media/image16.png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2.wdp"/><Relationship Id="rId5" Type="http://schemas.openxmlformats.org/officeDocument/2006/relationships/image" Target="../media/image17.png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4.wdp"/><Relationship Id="rId5" Type="http://schemas.openxmlformats.org/officeDocument/2006/relationships/image" Target="../media/image19.png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5.wdp"/><Relationship Id="rId5" Type="http://schemas.openxmlformats.org/officeDocument/2006/relationships/image" Target="../media/image20.png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5.wdp"/><Relationship Id="rId5" Type="http://schemas.openxmlformats.org/officeDocument/2006/relationships/image" Target="../media/image20.png"/><Relationship Id="rId4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7.wdp"/><Relationship Id="rId5" Type="http://schemas.openxmlformats.org/officeDocument/2006/relationships/image" Target="../media/image22.png"/><Relationship Id="rId4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3" Type="http://schemas.openxmlformats.org/officeDocument/2006/relationships/image" Target="../media/image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7.wdp"/><Relationship Id="rId5" Type="http://schemas.openxmlformats.org/officeDocument/2006/relationships/image" Target="../media/image22.png"/><Relationship Id="rId10" Type="http://schemas.microsoft.com/office/2007/relationships/hdphoto" Target="../media/hdphoto20.wdp"/><Relationship Id="rId4" Type="http://schemas.openxmlformats.org/officeDocument/2006/relationships/image" Target="../media/image3.jpeg"/><Relationship Id="rId9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0.wdp"/><Relationship Id="rId5" Type="http://schemas.openxmlformats.org/officeDocument/2006/relationships/image" Target="../media/image25.png"/><Relationship Id="rId4" Type="http://schemas.openxmlformats.org/officeDocument/2006/relationships/image" Target="../media/image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3" Type="http://schemas.openxmlformats.org/officeDocument/2006/relationships/image" Target="../media/image1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1.wdp"/><Relationship Id="rId5" Type="http://schemas.openxmlformats.org/officeDocument/2006/relationships/image" Target="../media/image26.png"/><Relationship Id="rId4" Type="http://schemas.openxmlformats.org/officeDocument/2006/relationships/image" Target="../media/image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3.wdp"/><Relationship Id="rId5" Type="http://schemas.openxmlformats.org/officeDocument/2006/relationships/image" Target="../media/image28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0.png"/><Relationship Id="rId4" Type="http://schemas.openxmlformats.org/officeDocument/2006/relationships/image" Target="../media/image3.jpeg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24.wdp"/><Relationship Id="rId3" Type="http://schemas.openxmlformats.org/officeDocument/2006/relationships/image" Target="../media/image1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3.jpeg"/><Relationship Id="rId9" Type="http://schemas.openxmlformats.org/officeDocument/2006/relationships/hyperlink" Target="https://www.youtube.com/watch?v=1UDiVFyUwWs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5.xml.rels><?xml version="1.0" encoding="UTF-8" standalone="yes"?>
<Relationships xmlns="http://schemas.openxmlformats.org/package/2006/relationships"><Relationship Id="rId8" Type="http://schemas.microsoft.com/office/2007/relationships/hdphoto" Target="../media/hdphoto26.wdp"/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5.wdp"/><Relationship Id="rId5" Type="http://schemas.openxmlformats.org/officeDocument/2006/relationships/image" Target="../media/image36.png"/><Relationship Id="rId4" Type="http://schemas.openxmlformats.org/officeDocument/2006/relationships/image" Target="../media/image3.jpeg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hdphoto" Target="../media/hdphoto28.wdp"/><Relationship Id="rId3" Type="http://schemas.openxmlformats.org/officeDocument/2006/relationships/image" Target="../media/image1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7.wdp"/><Relationship Id="rId5" Type="http://schemas.openxmlformats.org/officeDocument/2006/relationships/image" Target="../media/image38.png"/><Relationship Id="rId4" Type="http://schemas.openxmlformats.org/officeDocument/2006/relationships/image" Target="../media/image3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1.png"/><Relationship Id="rId7" Type="http://schemas.openxmlformats.org/officeDocument/2006/relationships/hyperlink" Target="https://www.geogebra.org/m/dgehw3qn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9.wdp"/><Relationship Id="rId5" Type="http://schemas.openxmlformats.org/officeDocument/2006/relationships/image" Target="../media/image40.png"/><Relationship Id="rId4" Type="http://schemas.openxmlformats.org/officeDocument/2006/relationships/image" Target="../media/image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1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0.wdp"/><Relationship Id="rId5" Type="http://schemas.openxmlformats.org/officeDocument/2006/relationships/image" Target="../media/image42.png"/><Relationship Id="rId4" Type="http://schemas.openxmlformats.org/officeDocument/2006/relationships/image" Target="../media/image3.jpeg"/></Relationships>
</file>

<file path=ppt/slides/_rels/slide41.xml.rels><?xml version="1.0" encoding="UTF-8" standalone="yes"?>
<Relationships xmlns="http://schemas.openxmlformats.org/package/2006/relationships"><Relationship Id="rId8" Type="http://schemas.microsoft.com/office/2007/relationships/hdphoto" Target="../media/hdphoto32.wdp"/><Relationship Id="rId3" Type="http://schemas.openxmlformats.org/officeDocument/2006/relationships/image" Target="../media/image1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1.wdp"/><Relationship Id="rId5" Type="http://schemas.openxmlformats.org/officeDocument/2006/relationships/image" Target="../media/image45.png"/><Relationship Id="rId4" Type="http://schemas.openxmlformats.org/officeDocument/2006/relationships/image" Target="../media/image3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3.wdp"/><Relationship Id="rId5" Type="http://schemas.openxmlformats.org/officeDocument/2006/relationships/image" Target="../media/image47.png"/><Relationship Id="rId4" Type="http://schemas.openxmlformats.org/officeDocument/2006/relationships/image" Target="../media/image3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4.wdp"/><Relationship Id="rId5" Type="http://schemas.openxmlformats.org/officeDocument/2006/relationships/image" Target="../media/image48.png"/><Relationship Id="rId4" Type="http://schemas.openxmlformats.org/officeDocument/2006/relationships/image" Target="../media/image3.jpe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1.png"/><Relationship Id="rId7" Type="http://schemas.openxmlformats.org/officeDocument/2006/relationships/hyperlink" Target="https://www.geogebra.org/m/zt7uhr6m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5.wdp"/><Relationship Id="rId5" Type="http://schemas.openxmlformats.org/officeDocument/2006/relationships/image" Target="../media/image49.png"/><Relationship Id="rId4" Type="http://schemas.openxmlformats.org/officeDocument/2006/relationships/image" Target="../media/image3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6.wdp"/><Relationship Id="rId5" Type="http://schemas.openxmlformats.org/officeDocument/2006/relationships/image" Target="../media/image51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50.xml.rels><?xml version="1.0" encoding="UTF-8" standalone="yes"?>
<Relationships xmlns="http://schemas.openxmlformats.org/package/2006/relationships"><Relationship Id="rId8" Type="http://schemas.microsoft.com/office/2007/relationships/hdphoto" Target="../media/hdphoto38.wdp"/><Relationship Id="rId3" Type="http://schemas.openxmlformats.org/officeDocument/2006/relationships/image" Target="../media/image1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7.wdp"/><Relationship Id="rId5" Type="http://schemas.openxmlformats.org/officeDocument/2006/relationships/image" Target="../media/image52.png"/><Relationship Id="rId10" Type="http://schemas.openxmlformats.org/officeDocument/2006/relationships/image" Target="../media/image54.png"/><Relationship Id="rId4" Type="http://schemas.openxmlformats.org/officeDocument/2006/relationships/image" Target="../media/image3.jpeg"/><Relationship Id="rId9" Type="http://schemas.openxmlformats.org/officeDocument/2006/relationships/hyperlink" Target="https://www.geogebra.org/m/y9wbxnzg" TargetMode="Externa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9.wdp"/><Relationship Id="rId5" Type="http://schemas.openxmlformats.org/officeDocument/2006/relationships/image" Target="../media/image55.png"/><Relationship Id="rId4" Type="http://schemas.openxmlformats.org/officeDocument/2006/relationships/image" Target="../media/image3.jpeg"/></Relationships>
</file>

<file path=ppt/slides/_rels/slide52.xml.rels><?xml version="1.0" encoding="UTF-8" standalone="yes"?>
<Relationships xmlns="http://schemas.openxmlformats.org/package/2006/relationships"><Relationship Id="rId8" Type="http://schemas.microsoft.com/office/2007/relationships/hdphoto" Target="../media/hdphoto41.wdp"/><Relationship Id="rId3" Type="http://schemas.openxmlformats.org/officeDocument/2006/relationships/image" Target="../media/image1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0.wdp"/><Relationship Id="rId5" Type="http://schemas.openxmlformats.org/officeDocument/2006/relationships/image" Target="../media/image56.png"/><Relationship Id="rId10" Type="http://schemas.openxmlformats.org/officeDocument/2006/relationships/image" Target="../media/image58.png"/><Relationship Id="rId4" Type="http://schemas.openxmlformats.org/officeDocument/2006/relationships/image" Target="../media/image3.jpeg"/><Relationship Id="rId9" Type="http://schemas.openxmlformats.org/officeDocument/2006/relationships/hyperlink" Target="https://www.geogebra.org/m/fzfceru6" TargetMode="Externa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2.wdp"/><Relationship Id="rId5" Type="http://schemas.openxmlformats.org/officeDocument/2006/relationships/image" Target="../media/image59.png"/><Relationship Id="rId4" Type="http://schemas.openxmlformats.org/officeDocument/2006/relationships/image" Target="../media/image3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3.wdp"/><Relationship Id="rId5" Type="http://schemas.openxmlformats.org/officeDocument/2006/relationships/image" Target="../media/image60.png"/><Relationship Id="rId4" Type="http://schemas.openxmlformats.org/officeDocument/2006/relationships/image" Target="../media/image3.jpe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1.png"/><Relationship Id="rId7" Type="http://schemas.openxmlformats.org/officeDocument/2006/relationships/hyperlink" Target="https://www.geogebra.org/m/mff2mmxx" TargetMode="External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4.wdp"/><Relationship Id="rId5" Type="http://schemas.openxmlformats.org/officeDocument/2006/relationships/image" Target="../media/image61.png"/><Relationship Id="rId10" Type="http://schemas.microsoft.com/office/2007/relationships/hdphoto" Target="../media/hdphoto45.wdp"/><Relationship Id="rId4" Type="http://schemas.openxmlformats.org/officeDocument/2006/relationships/image" Target="../media/image3.jpeg"/><Relationship Id="rId9" Type="http://schemas.openxmlformats.org/officeDocument/2006/relationships/image" Target="../media/image6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6.wdp"/><Relationship Id="rId5" Type="http://schemas.openxmlformats.org/officeDocument/2006/relationships/image" Target="../media/image64.png"/><Relationship Id="rId4" Type="http://schemas.openxmlformats.org/officeDocument/2006/relationships/image" Target="../media/image3.jpe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1.png"/><Relationship Id="rId7" Type="http://schemas.openxmlformats.org/officeDocument/2006/relationships/hyperlink" Target="https://www.geogebra.org/m/zbc8xqzs" TargetMode="External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3.jpeg"/></Relationships>
</file>

<file path=ppt/slides/_rels/slide62.xml.rels><?xml version="1.0" encoding="UTF-8" standalone="yes"?>
<Relationships xmlns="http://schemas.openxmlformats.org/package/2006/relationships"><Relationship Id="rId8" Type="http://schemas.microsoft.com/office/2007/relationships/hdphoto" Target="../media/hdphoto48.wdp"/><Relationship Id="rId3" Type="http://schemas.openxmlformats.org/officeDocument/2006/relationships/image" Target="../media/image1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7.wdp"/><Relationship Id="rId5" Type="http://schemas.openxmlformats.org/officeDocument/2006/relationships/image" Target="../media/image68.png"/><Relationship Id="rId4" Type="http://schemas.openxmlformats.org/officeDocument/2006/relationships/image" Target="../media/image3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9.wdp"/><Relationship Id="rId5" Type="http://schemas.openxmlformats.org/officeDocument/2006/relationships/image" Target="../media/image70.png"/><Relationship Id="rId4" Type="http://schemas.openxmlformats.org/officeDocument/2006/relationships/image" Target="../media/image3.jpeg"/></Relationships>
</file>

<file path=ppt/slides/_rels/slide66.xml.rels><?xml version="1.0" encoding="UTF-8" standalone="yes"?>
<Relationships xmlns="http://schemas.openxmlformats.org/package/2006/relationships"><Relationship Id="rId8" Type="http://schemas.microsoft.com/office/2007/relationships/hdphoto" Target="../media/hdphoto51.wdp"/><Relationship Id="rId3" Type="http://schemas.openxmlformats.org/officeDocument/2006/relationships/image" Target="../media/image1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50.wdp"/><Relationship Id="rId5" Type="http://schemas.openxmlformats.org/officeDocument/2006/relationships/image" Target="../media/image71.png"/><Relationship Id="rId4" Type="http://schemas.openxmlformats.org/officeDocument/2006/relationships/image" Target="../media/image3.jpeg"/></Relationships>
</file>

<file path=ppt/slides/_rels/slide67.xml.rels><?xml version="1.0" encoding="UTF-8" standalone="yes"?>
<Relationships xmlns="http://schemas.openxmlformats.org/package/2006/relationships"><Relationship Id="rId8" Type="http://schemas.microsoft.com/office/2007/relationships/hdphoto" Target="../media/hdphoto53.wdp"/><Relationship Id="rId3" Type="http://schemas.openxmlformats.org/officeDocument/2006/relationships/image" Target="../media/image1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Relationship Id="rId6" Type="http://schemas.microsoft.com/office/2007/relationships/hdphoto" Target="../media/hdphoto52.wdp"/><Relationship Id="rId5" Type="http://schemas.openxmlformats.org/officeDocument/2006/relationships/image" Target="../media/image73.png"/><Relationship Id="rId10" Type="http://schemas.microsoft.com/office/2007/relationships/hdphoto" Target="../media/hdphoto54.wdp"/><Relationship Id="rId4" Type="http://schemas.openxmlformats.org/officeDocument/2006/relationships/image" Target="../media/image3.jpeg"/><Relationship Id="rId9" Type="http://schemas.openxmlformats.org/officeDocument/2006/relationships/image" Target="../media/image75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image" Target="../media/image3.jpeg"/></Relationships>
</file>

<file path=ppt/slides/_rels/slide70.xml.rels><?xml version="1.0" encoding="UTF-8" standalone="yes"?>
<Relationships xmlns="http://schemas.openxmlformats.org/package/2006/relationships"><Relationship Id="rId8" Type="http://schemas.microsoft.com/office/2007/relationships/hdphoto" Target="../media/hdphoto56.wdp"/><Relationship Id="rId3" Type="http://schemas.openxmlformats.org/officeDocument/2006/relationships/image" Target="../media/image1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Relationship Id="rId6" Type="http://schemas.microsoft.com/office/2007/relationships/hdphoto" Target="../media/hdphoto55.wdp"/><Relationship Id="rId5" Type="http://schemas.openxmlformats.org/officeDocument/2006/relationships/image" Target="../media/image76.png"/><Relationship Id="rId4" Type="http://schemas.openxmlformats.org/officeDocument/2006/relationships/image" Target="../media/image3.jpeg"/></Relationships>
</file>

<file path=ppt/slides/_rels/slide71.xml.rels><?xml version="1.0" encoding="UTF-8" standalone="yes"?>
<Relationships xmlns="http://schemas.openxmlformats.org/package/2006/relationships"><Relationship Id="rId8" Type="http://schemas.microsoft.com/office/2007/relationships/hdphoto" Target="../media/hdphoto56.wdp"/><Relationship Id="rId3" Type="http://schemas.openxmlformats.org/officeDocument/2006/relationships/image" Target="../media/image1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55.wdp"/><Relationship Id="rId5" Type="http://schemas.openxmlformats.org/officeDocument/2006/relationships/image" Target="../media/image76.png"/><Relationship Id="rId4" Type="http://schemas.openxmlformats.org/officeDocument/2006/relationships/image" Target="../media/image3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57.wdp"/><Relationship Id="rId5" Type="http://schemas.openxmlformats.org/officeDocument/2006/relationships/image" Target="../media/image78.png"/><Relationship Id="rId4" Type="http://schemas.openxmlformats.org/officeDocument/2006/relationships/image" Target="../media/image3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75.xml.rels><?xml version="1.0" encoding="UTF-8" standalone="yes"?>
<Relationships xmlns="http://schemas.openxmlformats.org/package/2006/relationships"><Relationship Id="rId8" Type="http://schemas.microsoft.com/office/2007/relationships/hdphoto" Target="../media/hdphoto59.wdp"/><Relationship Id="rId3" Type="http://schemas.openxmlformats.org/officeDocument/2006/relationships/image" Target="../media/image1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58.wdp"/><Relationship Id="rId5" Type="http://schemas.openxmlformats.org/officeDocument/2006/relationships/image" Target="../media/image80.png"/><Relationship Id="rId10" Type="http://schemas.openxmlformats.org/officeDocument/2006/relationships/image" Target="../media/image82.png"/><Relationship Id="rId4" Type="http://schemas.openxmlformats.org/officeDocument/2006/relationships/image" Target="../media/image3.jpeg"/><Relationship Id="rId9" Type="http://schemas.openxmlformats.org/officeDocument/2006/relationships/hyperlink" Target="https://www.geogebra.org/m/pkjfyv73" TargetMode="Externa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3.jpe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1.png"/><Relationship Id="rId7" Type="http://schemas.openxmlformats.org/officeDocument/2006/relationships/hyperlink" Target="https://www.geogebra.org/m/kjtscg4v" TargetMode="External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.xml"/><Relationship Id="rId6" Type="http://schemas.microsoft.com/office/2007/relationships/hdphoto" Target="../media/hdphoto60.wdp"/><Relationship Id="rId5" Type="http://schemas.openxmlformats.org/officeDocument/2006/relationships/image" Target="../media/image85.pn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8.png"/><Relationship Id="rId4" Type="http://schemas.openxmlformats.org/officeDocument/2006/relationships/image" Target="../media/image3.jpeg"/></Relationships>
</file>

<file path=ppt/slides/_rels/slide80.xml.rels><?xml version="1.0" encoding="UTF-8" standalone="yes"?>
<Relationships xmlns="http://schemas.openxmlformats.org/package/2006/relationships"><Relationship Id="rId8" Type="http://schemas.microsoft.com/office/2007/relationships/hdphoto" Target="../media/hdphoto62.wdp"/><Relationship Id="rId3" Type="http://schemas.openxmlformats.org/officeDocument/2006/relationships/image" Target="../media/image1.pn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.xml"/><Relationship Id="rId6" Type="http://schemas.microsoft.com/office/2007/relationships/hdphoto" Target="../media/hdphoto61.wdp"/><Relationship Id="rId5" Type="http://schemas.openxmlformats.org/officeDocument/2006/relationships/image" Target="../media/image87.png"/><Relationship Id="rId4" Type="http://schemas.openxmlformats.org/officeDocument/2006/relationships/image" Target="../media/image3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63.wdp"/><Relationship Id="rId5" Type="http://schemas.openxmlformats.org/officeDocument/2006/relationships/image" Target="../media/image89.png"/><Relationship Id="rId4" Type="http://schemas.openxmlformats.org/officeDocument/2006/relationships/image" Target="../media/image3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64.wdp"/><Relationship Id="rId5" Type="http://schemas.openxmlformats.org/officeDocument/2006/relationships/image" Target="../media/image90.png"/><Relationship Id="rId4" Type="http://schemas.openxmlformats.org/officeDocument/2006/relationships/image" Target="../media/image3.jpeg"/></Relationships>
</file>

<file path=ppt/slides/_rels/slide85.xml.rels><?xml version="1.0" encoding="UTF-8" standalone="yes"?>
<Relationships xmlns="http://schemas.openxmlformats.org/package/2006/relationships"><Relationship Id="rId8" Type="http://schemas.microsoft.com/office/2007/relationships/hdphoto" Target="../media/hdphoto66.wdp"/><Relationship Id="rId3" Type="http://schemas.openxmlformats.org/officeDocument/2006/relationships/image" Target="../media/image1.png"/><Relationship Id="rId7" Type="http://schemas.openxmlformats.org/officeDocument/2006/relationships/image" Target="../media/image92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65.wdp"/><Relationship Id="rId5" Type="http://schemas.openxmlformats.org/officeDocument/2006/relationships/image" Target="../media/image91.png"/><Relationship Id="rId10" Type="http://schemas.openxmlformats.org/officeDocument/2006/relationships/image" Target="../media/image93.png"/><Relationship Id="rId4" Type="http://schemas.openxmlformats.org/officeDocument/2006/relationships/image" Target="../media/image3.jpeg"/><Relationship Id="rId9" Type="http://schemas.openxmlformats.org/officeDocument/2006/relationships/hyperlink" Target="https://www.geogebra.org/m/xbvavwer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תמונה 21">
            <a:extLst>
              <a:ext uri="{FF2B5EF4-FFF2-40B4-BE49-F238E27FC236}">
                <a16:creationId xmlns:a16="http://schemas.microsoft.com/office/drawing/2014/main" id="{6152B443-17AD-38BC-72B3-A78171998E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268" y="119557"/>
            <a:ext cx="4006575" cy="1148653"/>
          </a:xfrm>
          <a:prstGeom prst="rect">
            <a:avLst/>
          </a:prstGeom>
        </p:spPr>
      </p:pic>
      <p:sp>
        <p:nvSpPr>
          <p:cNvPr id="4" name="כותרת משנה 2">
            <a:extLst>
              <a:ext uri="{FF2B5EF4-FFF2-40B4-BE49-F238E27FC236}">
                <a16:creationId xmlns:a16="http://schemas.microsoft.com/office/drawing/2014/main" id="{39F2EE02-009B-5830-C480-E988A0D8D90B}"/>
              </a:ext>
            </a:extLst>
          </p:cNvPr>
          <p:cNvSpPr txBox="1">
            <a:spLocks/>
          </p:cNvSpPr>
          <p:nvPr/>
        </p:nvSpPr>
        <p:spPr>
          <a:xfrm>
            <a:off x="3730509" y="2672301"/>
            <a:ext cx="6697824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מתמטיקה לכיתה ז'</a:t>
            </a:r>
          </a:p>
        </p:txBody>
      </p:sp>
      <p:pic>
        <p:nvPicPr>
          <p:cNvPr id="6" name="תמונה 5">
            <a:extLst>
              <a:ext uri="{FF2B5EF4-FFF2-40B4-BE49-F238E27FC236}">
                <a16:creationId xmlns:a16="http://schemas.microsoft.com/office/drawing/2014/main" id="{DD3D84B8-3E74-6D3E-1507-BC48A459B1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730" y="994278"/>
            <a:ext cx="3048695" cy="3925194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899D3E09-7105-A8E1-F39C-91753FC144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5103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95211B-62E8-588A-752C-82A40A419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0FC20200-AD38-455A-2391-A5FBC173FF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F06207ED-AC9E-6C28-71B1-C746685FDF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C4558EA3-030A-EDE8-3B6C-E06BAFB169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b="5468"/>
          <a:stretch>
            <a:fillRect/>
          </a:stretch>
        </p:blipFill>
        <p:spPr>
          <a:xfrm>
            <a:off x="5369388" y="166143"/>
            <a:ext cx="6607113" cy="2449356"/>
          </a:xfrm>
          <a:prstGeom prst="rect">
            <a:avLst/>
          </a:prstGeom>
        </p:spPr>
      </p:pic>
      <p:pic>
        <p:nvPicPr>
          <p:cNvPr id="11" name="תמונה 10">
            <a:extLst>
              <a:ext uri="{FF2B5EF4-FFF2-40B4-BE49-F238E27FC236}">
                <a16:creationId xmlns:a16="http://schemas.microsoft.com/office/drawing/2014/main" id="{6EED4ACE-BEAA-FC99-2D84-E975FB765F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64646" y="2823317"/>
            <a:ext cx="6416596" cy="22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361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2A86C7-4EAB-318C-53F7-2F9441637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268BEFE2-46CA-67F4-6C17-CE6B1D43D6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7F10EF12-BB5F-FE53-DA28-0967347591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72C716D6-42C0-78A9-9D70-DD32F294B0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b="37221"/>
          <a:stretch>
            <a:fillRect/>
          </a:stretch>
        </p:blipFill>
        <p:spPr>
          <a:xfrm>
            <a:off x="5956504" y="260688"/>
            <a:ext cx="5959356" cy="180364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84F18D1E-5D2A-7C92-6274-5790FE19A8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b="58980"/>
          <a:stretch>
            <a:fillRect/>
          </a:stretch>
        </p:blipFill>
        <p:spPr>
          <a:xfrm>
            <a:off x="2225721" y="2138808"/>
            <a:ext cx="6340389" cy="1550487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2BC183AA-E05A-21AC-EFC3-B4EA28BE04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t="66968" b="-1688"/>
          <a:stretch>
            <a:fillRect/>
          </a:stretch>
        </p:blipFill>
        <p:spPr>
          <a:xfrm>
            <a:off x="5956504" y="3807401"/>
            <a:ext cx="5959356" cy="997526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27F041B1-931E-5CF4-F5ED-D1DCB72FED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t="49404" b="-559"/>
          <a:stretch>
            <a:fillRect/>
          </a:stretch>
        </p:blipFill>
        <p:spPr>
          <a:xfrm>
            <a:off x="2225720" y="4855087"/>
            <a:ext cx="6340389" cy="193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33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1BA583-4452-E2A9-6876-AF53BA5F4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תמונה 21">
            <a:extLst>
              <a:ext uri="{FF2B5EF4-FFF2-40B4-BE49-F238E27FC236}">
                <a16:creationId xmlns:a16="http://schemas.microsoft.com/office/drawing/2014/main" id="{3AFE3F8E-203F-E490-518C-9E335F6D81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881" y="182077"/>
            <a:ext cx="4006575" cy="1148653"/>
          </a:xfrm>
          <a:prstGeom prst="rect">
            <a:avLst/>
          </a:prstGeom>
        </p:spPr>
      </p:pic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63045569-E265-BADE-DED3-E815287F12FF}"/>
              </a:ext>
            </a:extLst>
          </p:cNvPr>
          <p:cNvSpPr txBox="1">
            <a:spLocks/>
          </p:cNvSpPr>
          <p:nvPr/>
        </p:nvSpPr>
        <p:spPr>
          <a:xfrm>
            <a:off x="8211706" y="1095450"/>
            <a:ext cx="4362623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זוויות</a:t>
            </a: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094994CF-066E-F4F1-FBC6-B852312207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  <p:sp>
        <p:nvSpPr>
          <p:cNvPr id="2" name="כותרת משנה 2">
            <a:extLst>
              <a:ext uri="{FF2B5EF4-FFF2-40B4-BE49-F238E27FC236}">
                <a16:creationId xmlns:a16="http://schemas.microsoft.com/office/drawing/2014/main" id="{AFF1F6B9-3AD7-A5DF-EADE-4BE49504EC37}"/>
              </a:ext>
            </a:extLst>
          </p:cNvPr>
          <p:cNvSpPr txBox="1">
            <a:spLocks/>
          </p:cNvSpPr>
          <p:nvPr/>
        </p:nvSpPr>
        <p:spPr>
          <a:xfrm>
            <a:off x="4000500" y="1978121"/>
            <a:ext cx="7087929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4000" b="1" dirty="0"/>
              <a:t>סימון זוויות, סוגי זוויות והשוואתן</a:t>
            </a:r>
            <a:endParaRPr lang="en-US" sz="4000" dirty="0"/>
          </a:p>
        </p:txBody>
      </p:sp>
      <p:sp>
        <p:nvSpPr>
          <p:cNvPr id="5" name="כותרת משנה 2">
            <a:extLst>
              <a:ext uri="{FF2B5EF4-FFF2-40B4-BE49-F238E27FC236}">
                <a16:creationId xmlns:a16="http://schemas.microsoft.com/office/drawing/2014/main" id="{E46403C2-BC5F-1590-B645-16EC9E50B364}"/>
              </a:ext>
            </a:extLst>
          </p:cNvPr>
          <p:cNvSpPr txBox="1">
            <a:spLocks/>
          </p:cNvSpPr>
          <p:nvPr/>
        </p:nvSpPr>
        <p:spPr>
          <a:xfrm>
            <a:off x="3874881" y="3047051"/>
            <a:ext cx="7087929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sz="4000" b="1" dirty="0"/>
              <a:t>ב. סוגי זוויות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4638009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275B3-0013-9FF6-F6D3-E14A826F24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משנה 2">
            <a:extLst>
              <a:ext uri="{FF2B5EF4-FFF2-40B4-BE49-F238E27FC236}">
                <a16:creationId xmlns:a16="http://schemas.microsoft.com/office/drawing/2014/main" id="{354496CC-6FB9-DA29-52FA-55F0E80A2881}"/>
              </a:ext>
            </a:extLst>
          </p:cNvPr>
          <p:cNvSpPr txBox="1">
            <a:spLocks/>
          </p:cNvSpPr>
          <p:nvPr/>
        </p:nvSpPr>
        <p:spPr>
          <a:xfrm>
            <a:off x="2336799" y="2405881"/>
            <a:ext cx="7788539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6000" b="1" dirty="0">
                <a:solidFill>
                  <a:srgbClr val="D52E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הסבר ודוגמה פתורה</a:t>
            </a:r>
            <a:endParaRPr lang="he-IL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תמונה 21">
            <a:extLst>
              <a:ext uri="{FF2B5EF4-FFF2-40B4-BE49-F238E27FC236}">
                <a16:creationId xmlns:a16="http://schemas.microsoft.com/office/drawing/2014/main" id="{E9215620-29E9-6934-1BFF-F091D8FE1C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711" y="185098"/>
            <a:ext cx="4006575" cy="1148653"/>
          </a:xfrm>
          <a:prstGeom prst="rect">
            <a:avLst/>
          </a:prstGeom>
        </p:spPr>
      </p:pic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714A1186-F623-E8BB-1F74-35FC5180638D}"/>
              </a:ext>
            </a:extLst>
          </p:cNvPr>
          <p:cNvSpPr txBox="1">
            <a:spLocks/>
          </p:cNvSpPr>
          <p:nvPr/>
        </p:nvSpPr>
        <p:spPr>
          <a:xfrm>
            <a:off x="3513951" y="3619807"/>
            <a:ext cx="5619031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עמ' 196</a:t>
            </a:r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42B58D51-F1FC-A106-04D1-0B229980D9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6438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FFDED-D9C0-2EBD-8A4E-475A1B516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C9537619-7027-F171-5F8C-82D8829F5D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F536BEEF-311A-8807-3D55-0A57F71C8D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A0EEE752-6A60-AE87-0DAE-480DBD266B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55191" y="1575278"/>
            <a:ext cx="6485182" cy="218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7586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67C8D-66A3-2AE8-A081-CA0EA6E6FC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7036AEC0-C939-BB61-B13C-DE84513B3D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33CAA484-074C-D591-B1F8-8DC0F5E89D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CD2197AC-A1C3-DFAA-6D3D-AC741E8724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b="63341"/>
          <a:stretch>
            <a:fillRect/>
          </a:stretch>
        </p:blipFill>
        <p:spPr>
          <a:xfrm>
            <a:off x="3525616" y="446224"/>
            <a:ext cx="6477562" cy="1704123"/>
          </a:xfrm>
          <a:prstGeom prst="rect">
            <a:avLst/>
          </a:prstGeom>
        </p:spPr>
      </p:pic>
      <p:pic>
        <p:nvPicPr>
          <p:cNvPr id="11" name="תמונה 10">
            <a:extLst>
              <a:ext uri="{FF2B5EF4-FFF2-40B4-BE49-F238E27FC236}">
                <a16:creationId xmlns:a16="http://schemas.microsoft.com/office/drawing/2014/main" id="{9B604CDC-E527-F861-245A-BDD6F3D0DE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235" r="-1"/>
          <a:stretch>
            <a:fillRect/>
          </a:stretch>
        </p:blipFill>
        <p:spPr>
          <a:xfrm>
            <a:off x="3525616" y="5313723"/>
            <a:ext cx="6492803" cy="1356478"/>
          </a:xfrm>
          <a:prstGeom prst="rect">
            <a:avLst/>
          </a:prstGeom>
        </p:spPr>
      </p:pic>
      <p:pic>
        <p:nvPicPr>
          <p:cNvPr id="2" name="תמונה 1">
            <a:extLst>
              <a:ext uri="{FF2B5EF4-FFF2-40B4-BE49-F238E27FC236}">
                <a16:creationId xmlns:a16="http://schemas.microsoft.com/office/drawing/2014/main" id="{5082177F-FA4E-158C-FA26-DCC014DCDC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t="37396" b="25945"/>
          <a:stretch>
            <a:fillRect/>
          </a:stretch>
        </p:blipFill>
        <p:spPr>
          <a:xfrm>
            <a:off x="3533236" y="2275024"/>
            <a:ext cx="6477562" cy="1704123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FC3EF64E-3193-2A6A-F86B-2AD7D15FB0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t="76469" b="186"/>
          <a:stretch>
            <a:fillRect/>
          </a:stretch>
        </p:blipFill>
        <p:spPr>
          <a:xfrm>
            <a:off x="3540857" y="4103824"/>
            <a:ext cx="6477562" cy="108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649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310276-6ECF-2A27-E13C-2241AE16FC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61F0E32D-BF2C-9C4B-A1A5-601A87791C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D940D6DF-00BF-3167-59F1-D2DD6C3CA0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EED93638-2018-E506-80EC-E5EBEAAA6A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b="61928"/>
          <a:stretch>
            <a:fillRect/>
          </a:stretch>
        </p:blipFill>
        <p:spPr>
          <a:xfrm>
            <a:off x="5699825" y="214381"/>
            <a:ext cx="6218459" cy="1323017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9CD95DD0-58A3-BD83-BE42-D05D97A2A0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t="41869" b="34132"/>
          <a:stretch>
            <a:fillRect/>
          </a:stretch>
        </p:blipFill>
        <p:spPr>
          <a:xfrm>
            <a:off x="5699824" y="2311121"/>
            <a:ext cx="6218459" cy="834013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B88C184B-0B1C-4159-09C7-D2F8F5FFA5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t="66446" b="15627"/>
          <a:stretch>
            <a:fillRect/>
          </a:stretch>
        </p:blipFill>
        <p:spPr>
          <a:xfrm>
            <a:off x="5699824" y="3295859"/>
            <a:ext cx="6218459" cy="622998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0823AA6F-9923-8418-BF29-812F8EFA92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t="84248" b="716"/>
          <a:stretch>
            <a:fillRect/>
          </a:stretch>
        </p:blipFill>
        <p:spPr>
          <a:xfrm>
            <a:off x="5699824" y="4069581"/>
            <a:ext cx="6218459" cy="52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115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25B9D-C2AC-3FD2-4D34-8C94BE8B47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B48683EB-3C2E-41BC-1958-6B7577C2FB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D6B3CE90-259C-DA34-11D7-6E85586D80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3D3BAE84-738F-1E0D-F7F7-F871C7ADE5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58349" y="680721"/>
            <a:ext cx="6690940" cy="2415749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71CDA1FB-DA93-C91E-7D11-D57AE74CE3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87900" y="3552478"/>
            <a:ext cx="6561389" cy="2415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8153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C89A5E-8652-0AED-943D-5C0825114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323C5913-784B-2A58-0E52-701666303F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0E78DCC6-E336-C402-FE36-1F6FD5D30E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12" name="תמונה 11">
            <a:extLst>
              <a:ext uri="{FF2B5EF4-FFF2-40B4-BE49-F238E27FC236}">
                <a16:creationId xmlns:a16="http://schemas.microsoft.com/office/drawing/2014/main" id="{2285F4AC-17F0-239D-8DB9-8BD0DA4105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90712" y="1728688"/>
            <a:ext cx="6675698" cy="2979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1330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35979-61C2-9D60-5AD8-567FB1131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תמונה 21">
            <a:extLst>
              <a:ext uri="{FF2B5EF4-FFF2-40B4-BE49-F238E27FC236}">
                <a16:creationId xmlns:a16="http://schemas.microsoft.com/office/drawing/2014/main" id="{3FC69324-58CB-9473-A6B4-84E0AB269E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881" y="182077"/>
            <a:ext cx="4006575" cy="1148653"/>
          </a:xfrm>
          <a:prstGeom prst="rect">
            <a:avLst/>
          </a:prstGeom>
        </p:spPr>
      </p:pic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05328227-FF84-6367-AF6E-06C853CA4C2D}"/>
              </a:ext>
            </a:extLst>
          </p:cNvPr>
          <p:cNvSpPr txBox="1">
            <a:spLocks/>
          </p:cNvSpPr>
          <p:nvPr/>
        </p:nvSpPr>
        <p:spPr>
          <a:xfrm>
            <a:off x="8211706" y="1095450"/>
            <a:ext cx="4362623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זוויות</a:t>
            </a: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20BBB991-6406-92DE-913C-1A65F1A813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  <p:sp>
        <p:nvSpPr>
          <p:cNvPr id="2" name="כותרת משנה 2">
            <a:extLst>
              <a:ext uri="{FF2B5EF4-FFF2-40B4-BE49-F238E27FC236}">
                <a16:creationId xmlns:a16="http://schemas.microsoft.com/office/drawing/2014/main" id="{A43B975F-29AE-E054-AF3E-C599BAF98807}"/>
              </a:ext>
            </a:extLst>
          </p:cNvPr>
          <p:cNvSpPr txBox="1">
            <a:spLocks/>
          </p:cNvSpPr>
          <p:nvPr/>
        </p:nvSpPr>
        <p:spPr>
          <a:xfrm>
            <a:off x="4000500" y="1978121"/>
            <a:ext cx="7087929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4000" b="1" dirty="0"/>
              <a:t>סימון זוויות, סוגי זוויות והשוואתן</a:t>
            </a:r>
            <a:endParaRPr lang="en-US" sz="4000" dirty="0"/>
          </a:p>
        </p:txBody>
      </p:sp>
      <p:sp>
        <p:nvSpPr>
          <p:cNvPr id="5" name="כותרת משנה 2">
            <a:extLst>
              <a:ext uri="{FF2B5EF4-FFF2-40B4-BE49-F238E27FC236}">
                <a16:creationId xmlns:a16="http://schemas.microsoft.com/office/drawing/2014/main" id="{9BC7FA13-C815-176C-677D-5A0E29DBA71C}"/>
              </a:ext>
            </a:extLst>
          </p:cNvPr>
          <p:cNvSpPr txBox="1">
            <a:spLocks/>
          </p:cNvSpPr>
          <p:nvPr/>
        </p:nvSpPr>
        <p:spPr>
          <a:xfrm>
            <a:off x="3874881" y="3047051"/>
            <a:ext cx="7087929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sz="4000" b="1" dirty="0"/>
              <a:t>ג. השוואה בין זוויות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006727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תמונה 21">
            <a:extLst>
              <a:ext uri="{FF2B5EF4-FFF2-40B4-BE49-F238E27FC236}">
                <a16:creationId xmlns:a16="http://schemas.microsoft.com/office/drawing/2014/main" id="{6152B443-17AD-38BC-72B3-A78171998E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881" y="182077"/>
            <a:ext cx="4006575" cy="1148653"/>
          </a:xfrm>
          <a:prstGeom prst="rect">
            <a:avLst/>
          </a:prstGeom>
        </p:spPr>
      </p:pic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2B64F95E-9AC0-429F-0C6D-814D60ABAC27}"/>
              </a:ext>
            </a:extLst>
          </p:cNvPr>
          <p:cNvSpPr txBox="1">
            <a:spLocks/>
          </p:cNvSpPr>
          <p:nvPr/>
        </p:nvSpPr>
        <p:spPr>
          <a:xfrm>
            <a:off x="3696856" y="2282021"/>
            <a:ext cx="4362623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7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זוויות</a:t>
            </a: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2078888A-7238-56EB-5D80-F1A17DFCE7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2820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573FF6-26EC-CCA8-96EB-61C3C058B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משנה 2">
            <a:extLst>
              <a:ext uri="{FF2B5EF4-FFF2-40B4-BE49-F238E27FC236}">
                <a16:creationId xmlns:a16="http://schemas.microsoft.com/office/drawing/2014/main" id="{EC22B2BD-912D-2190-CCA1-5FDCF43D929E}"/>
              </a:ext>
            </a:extLst>
          </p:cNvPr>
          <p:cNvSpPr txBox="1">
            <a:spLocks/>
          </p:cNvSpPr>
          <p:nvPr/>
        </p:nvSpPr>
        <p:spPr>
          <a:xfrm>
            <a:off x="2336799" y="2405881"/>
            <a:ext cx="7788539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6000" b="1" dirty="0">
                <a:solidFill>
                  <a:srgbClr val="D52E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הסבר ודוגמה פתורה</a:t>
            </a:r>
            <a:endParaRPr lang="he-IL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תמונה 21">
            <a:extLst>
              <a:ext uri="{FF2B5EF4-FFF2-40B4-BE49-F238E27FC236}">
                <a16:creationId xmlns:a16="http://schemas.microsoft.com/office/drawing/2014/main" id="{99EDBA5D-8A90-8E08-FD47-63DFCD8916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711" y="185098"/>
            <a:ext cx="4006575" cy="1148653"/>
          </a:xfrm>
          <a:prstGeom prst="rect">
            <a:avLst/>
          </a:prstGeom>
        </p:spPr>
      </p:pic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C771B8DB-6681-CE2A-82F8-95870C43C52A}"/>
              </a:ext>
            </a:extLst>
          </p:cNvPr>
          <p:cNvSpPr txBox="1">
            <a:spLocks/>
          </p:cNvSpPr>
          <p:nvPr/>
        </p:nvSpPr>
        <p:spPr>
          <a:xfrm>
            <a:off x="3513951" y="3619807"/>
            <a:ext cx="5619031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עמ' 201</a:t>
            </a:r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5633AC78-58A4-B597-1E02-76527498B0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9452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F6AAE-FA38-42F5-73B5-F532B993B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8E6933EB-521D-4884-255F-3657F04436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3D2DBB80-D19C-BE75-E14A-A49A35C899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61747CB9-C03F-F8BA-AD4F-2FD675B912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b="21811"/>
          <a:stretch>
            <a:fillRect/>
          </a:stretch>
        </p:blipFill>
        <p:spPr>
          <a:xfrm>
            <a:off x="3058349" y="598887"/>
            <a:ext cx="6523285" cy="271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0446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C643D-F8F4-5922-0636-B1CA31294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722BED69-6936-5DD4-EE6E-00C8168C07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B7193E8B-DA1D-7DDD-8CC9-1F82BCBA77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36E082CA-0A35-C6EB-F6B0-D6828A6B3F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t="80213" b="1611"/>
          <a:stretch>
            <a:fillRect/>
          </a:stretch>
        </p:blipFill>
        <p:spPr>
          <a:xfrm>
            <a:off x="3058349" y="406958"/>
            <a:ext cx="6523285" cy="631614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65251F34-B81A-F83B-0002-29ED0AD937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b="64672"/>
          <a:stretch>
            <a:fillRect/>
          </a:stretch>
        </p:blipFill>
        <p:spPr>
          <a:xfrm>
            <a:off x="3058349" y="1139969"/>
            <a:ext cx="6492803" cy="1836117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3C4681D5-BE58-11EC-BBAA-5F49E947FA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t="35714" b="30645"/>
          <a:stretch>
            <a:fillRect/>
          </a:stretch>
        </p:blipFill>
        <p:spPr>
          <a:xfrm>
            <a:off x="3073589" y="3117677"/>
            <a:ext cx="6492803" cy="1748413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28C5F405-9880-189B-40C3-663E6B1E5B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t="69658" b="1377"/>
          <a:stretch>
            <a:fillRect/>
          </a:stretch>
        </p:blipFill>
        <p:spPr>
          <a:xfrm>
            <a:off x="3073588" y="5007681"/>
            <a:ext cx="6492803" cy="150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262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8BC151-6278-C3D9-CEF8-8F27E3952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E4D453E8-A3BD-33BA-510F-5CB43AC100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6B24D2BF-7E77-0550-E7E1-A257BB7CDA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D9B2EA26-196F-F082-5076-4B0BF37B02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b="70346"/>
          <a:stretch>
            <a:fillRect/>
          </a:stretch>
        </p:blipFill>
        <p:spPr>
          <a:xfrm>
            <a:off x="5491977" y="355749"/>
            <a:ext cx="6553768" cy="876805"/>
          </a:xfrm>
          <a:prstGeom prst="rect">
            <a:avLst/>
          </a:prstGeom>
        </p:spPr>
      </p:pic>
      <p:pic>
        <p:nvPicPr>
          <p:cNvPr id="12" name="תמונה 11">
            <a:extLst>
              <a:ext uri="{FF2B5EF4-FFF2-40B4-BE49-F238E27FC236}">
                <a16:creationId xmlns:a16="http://schemas.microsoft.com/office/drawing/2014/main" id="{0F68AE30-E4BC-8EEA-589F-857665D2C0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b="75214"/>
          <a:stretch>
            <a:fillRect/>
          </a:stretch>
        </p:blipFill>
        <p:spPr>
          <a:xfrm>
            <a:off x="3058349" y="1580483"/>
            <a:ext cx="6569009" cy="938761"/>
          </a:xfrm>
          <a:prstGeom prst="rect">
            <a:avLst/>
          </a:prstGeom>
        </p:spPr>
      </p:pic>
      <p:pic>
        <p:nvPicPr>
          <p:cNvPr id="13" name="תמונה 12">
            <a:extLst>
              <a:ext uri="{FF2B5EF4-FFF2-40B4-BE49-F238E27FC236}">
                <a16:creationId xmlns:a16="http://schemas.microsoft.com/office/drawing/2014/main" id="{147323D9-F616-488D-7874-5E79D7CC70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29605" b="36866"/>
          <a:stretch>
            <a:fillRect/>
          </a:stretch>
        </p:blipFill>
        <p:spPr>
          <a:xfrm>
            <a:off x="3058349" y="2973710"/>
            <a:ext cx="6569009" cy="1269903"/>
          </a:xfrm>
          <a:prstGeom prst="rect">
            <a:avLst/>
          </a:prstGeom>
        </p:spPr>
      </p:pic>
      <p:pic>
        <p:nvPicPr>
          <p:cNvPr id="14" name="תמונה 13">
            <a:extLst>
              <a:ext uri="{FF2B5EF4-FFF2-40B4-BE49-F238E27FC236}">
                <a16:creationId xmlns:a16="http://schemas.microsoft.com/office/drawing/2014/main" id="{B57A74AC-0CD8-7BE8-40F8-9A87223644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73742" t="26606" b="41645"/>
          <a:stretch>
            <a:fillRect/>
          </a:stretch>
        </p:blipFill>
        <p:spPr>
          <a:xfrm>
            <a:off x="10324851" y="1422909"/>
            <a:ext cx="1720894" cy="938761"/>
          </a:xfrm>
          <a:prstGeom prst="rect">
            <a:avLst/>
          </a:prstGeom>
        </p:spPr>
      </p:pic>
      <p:pic>
        <p:nvPicPr>
          <p:cNvPr id="15" name="תמונה 14">
            <a:extLst>
              <a:ext uri="{FF2B5EF4-FFF2-40B4-BE49-F238E27FC236}">
                <a16:creationId xmlns:a16="http://schemas.microsoft.com/office/drawing/2014/main" id="{4657C987-AC35-847F-B455-11CB3B4FB8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41012" t="29387" r="32730" b="41645"/>
          <a:stretch>
            <a:fillRect/>
          </a:stretch>
        </p:blipFill>
        <p:spPr>
          <a:xfrm>
            <a:off x="10468877" y="3006897"/>
            <a:ext cx="1720894" cy="856529"/>
          </a:xfrm>
          <a:prstGeom prst="rect">
            <a:avLst/>
          </a:prstGeom>
        </p:spPr>
      </p:pic>
      <p:pic>
        <p:nvPicPr>
          <p:cNvPr id="16" name="תמונה 15">
            <a:extLst>
              <a:ext uri="{FF2B5EF4-FFF2-40B4-BE49-F238E27FC236}">
                <a16:creationId xmlns:a16="http://schemas.microsoft.com/office/drawing/2014/main" id="{9C9F40B6-DD71-D37B-240C-A770B54EA7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4595" t="29387" r="63514" b="41645"/>
          <a:stretch>
            <a:fillRect/>
          </a:stretch>
        </p:blipFill>
        <p:spPr>
          <a:xfrm>
            <a:off x="9955688" y="4615847"/>
            <a:ext cx="2090057" cy="856529"/>
          </a:xfrm>
          <a:prstGeom prst="rect">
            <a:avLst/>
          </a:prstGeom>
        </p:spPr>
      </p:pic>
      <p:pic>
        <p:nvPicPr>
          <p:cNvPr id="17" name="תמונה 16">
            <a:extLst>
              <a:ext uri="{FF2B5EF4-FFF2-40B4-BE49-F238E27FC236}">
                <a16:creationId xmlns:a16="http://schemas.microsoft.com/office/drawing/2014/main" id="{5E5A91D3-37F5-F007-5546-EBFB7E7EB7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67953" b="375"/>
          <a:stretch>
            <a:fillRect/>
          </a:stretch>
        </p:blipFill>
        <p:spPr>
          <a:xfrm>
            <a:off x="3058349" y="4615847"/>
            <a:ext cx="6569009" cy="1199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752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9F1F5A-AB13-CB53-A07D-3E4BD8F7E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B78010BD-0DA3-F1AA-20CC-EFCDE1D747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08C37613-537D-D973-9F0F-D3090DFB37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4677186E-F6AA-3E84-9E04-8AB7FF3AB0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b="70346"/>
          <a:stretch>
            <a:fillRect/>
          </a:stretch>
        </p:blipFill>
        <p:spPr>
          <a:xfrm>
            <a:off x="5491977" y="355749"/>
            <a:ext cx="6553768" cy="876805"/>
          </a:xfrm>
          <a:prstGeom prst="rect">
            <a:avLst/>
          </a:prstGeom>
        </p:spPr>
      </p:pic>
      <p:pic>
        <p:nvPicPr>
          <p:cNvPr id="14" name="תמונה 13">
            <a:extLst>
              <a:ext uri="{FF2B5EF4-FFF2-40B4-BE49-F238E27FC236}">
                <a16:creationId xmlns:a16="http://schemas.microsoft.com/office/drawing/2014/main" id="{6D046103-1FE2-7194-AE5D-F53A8AB2FE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73742" t="70749" b="283"/>
          <a:stretch>
            <a:fillRect/>
          </a:stretch>
        </p:blipFill>
        <p:spPr>
          <a:xfrm>
            <a:off x="10324851" y="1691461"/>
            <a:ext cx="1720894" cy="856529"/>
          </a:xfrm>
          <a:prstGeom prst="rect">
            <a:avLst/>
          </a:prstGeom>
        </p:spPr>
      </p:pic>
      <p:pic>
        <p:nvPicPr>
          <p:cNvPr id="15" name="תמונה 14">
            <a:extLst>
              <a:ext uri="{FF2B5EF4-FFF2-40B4-BE49-F238E27FC236}">
                <a16:creationId xmlns:a16="http://schemas.microsoft.com/office/drawing/2014/main" id="{2CBB792A-9459-DB81-DE44-3BECC0977B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41012" t="67707" r="32730" b="8"/>
          <a:stretch>
            <a:fillRect/>
          </a:stretch>
        </p:blipFill>
        <p:spPr>
          <a:xfrm>
            <a:off x="10471106" y="3393460"/>
            <a:ext cx="1720894" cy="954593"/>
          </a:xfrm>
          <a:prstGeom prst="rect">
            <a:avLst/>
          </a:prstGeom>
        </p:spPr>
      </p:pic>
      <p:pic>
        <p:nvPicPr>
          <p:cNvPr id="16" name="תמונה 15">
            <a:extLst>
              <a:ext uri="{FF2B5EF4-FFF2-40B4-BE49-F238E27FC236}">
                <a16:creationId xmlns:a16="http://schemas.microsoft.com/office/drawing/2014/main" id="{AB5EB31F-3949-AA9B-1917-52ED8E0590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8614" t="65285" r="61283" b="2430"/>
          <a:stretch>
            <a:fillRect/>
          </a:stretch>
        </p:blipFill>
        <p:spPr>
          <a:xfrm>
            <a:off x="10219174" y="4931877"/>
            <a:ext cx="1972826" cy="954593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B7ED558A-CF8B-9316-068B-F054F1CC8B9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b="55548"/>
          <a:stretch>
            <a:fillRect/>
          </a:stretch>
        </p:blipFill>
        <p:spPr>
          <a:xfrm>
            <a:off x="3293816" y="1536109"/>
            <a:ext cx="6569009" cy="1307575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8773FBC7-B964-A6C0-17CB-75F848D5CDF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r="-2254" b="67841"/>
          <a:stretch>
            <a:fillRect/>
          </a:stretch>
        </p:blipFill>
        <p:spPr>
          <a:xfrm>
            <a:off x="3438608" y="5110807"/>
            <a:ext cx="6569009" cy="1551326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A96C292E-2DB4-2675-0045-40BE705887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48256" b="-995"/>
          <a:stretch>
            <a:fillRect/>
          </a:stretch>
        </p:blipFill>
        <p:spPr>
          <a:xfrm>
            <a:off x="3293816" y="3280793"/>
            <a:ext cx="6569009" cy="155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34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6CEB35-7CE4-DB33-A433-0DB582EBB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4FC1B548-2EDC-C093-CE3D-90825E1B9A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3CD960E2-12D8-DE3D-FB73-CD50086796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A1CCC95F-CA2A-1291-2F16-F015A51D35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-1127" t="32827" r="-697" b="-1150"/>
          <a:stretch>
            <a:fillRect/>
          </a:stretch>
        </p:blipFill>
        <p:spPr>
          <a:xfrm>
            <a:off x="2825261" y="1698172"/>
            <a:ext cx="6541477" cy="329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131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F35E90-293D-6878-1D00-0F14E70A0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תמונה 21">
            <a:extLst>
              <a:ext uri="{FF2B5EF4-FFF2-40B4-BE49-F238E27FC236}">
                <a16:creationId xmlns:a16="http://schemas.microsoft.com/office/drawing/2014/main" id="{3F587DDE-9941-6069-CAF8-03043DB7F3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881" y="182077"/>
            <a:ext cx="4006575" cy="1148653"/>
          </a:xfrm>
          <a:prstGeom prst="rect">
            <a:avLst/>
          </a:prstGeom>
        </p:spPr>
      </p:pic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485A8AC4-D876-4D32-6D94-5AC1F4407D4D}"/>
              </a:ext>
            </a:extLst>
          </p:cNvPr>
          <p:cNvSpPr txBox="1">
            <a:spLocks/>
          </p:cNvSpPr>
          <p:nvPr/>
        </p:nvSpPr>
        <p:spPr>
          <a:xfrm>
            <a:off x="8211706" y="1095450"/>
            <a:ext cx="4362623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זוויות</a:t>
            </a: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4ADF248D-D172-E179-2F84-FCE858EC75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  <p:sp>
        <p:nvSpPr>
          <p:cNvPr id="2" name="כותרת משנה 2">
            <a:extLst>
              <a:ext uri="{FF2B5EF4-FFF2-40B4-BE49-F238E27FC236}">
                <a16:creationId xmlns:a16="http://schemas.microsoft.com/office/drawing/2014/main" id="{2D3EFC3B-B4B0-A0C4-97C4-220FC10ED765}"/>
              </a:ext>
            </a:extLst>
          </p:cNvPr>
          <p:cNvSpPr txBox="1">
            <a:spLocks/>
          </p:cNvSpPr>
          <p:nvPr/>
        </p:nvSpPr>
        <p:spPr>
          <a:xfrm>
            <a:off x="4000500" y="1978121"/>
            <a:ext cx="7087929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sz="4000" b="1" dirty="0"/>
              <a:t>מדידה, סרטוט ואומדן של זוויות</a:t>
            </a:r>
            <a:endParaRPr lang="en-US" sz="4000" b="1" dirty="0"/>
          </a:p>
          <a:p>
            <a:endParaRPr lang="en-US" sz="4000" dirty="0"/>
          </a:p>
        </p:txBody>
      </p:sp>
      <p:sp>
        <p:nvSpPr>
          <p:cNvPr id="5" name="כותרת משנה 2">
            <a:extLst>
              <a:ext uri="{FF2B5EF4-FFF2-40B4-BE49-F238E27FC236}">
                <a16:creationId xmlns:a16="http://schemas.microsoft.com/office/drawing/2014/main" id="{6934A9AB-AF1A-5EC7-23CA-94C0E690EC09}"/>
              </a:ext>
            </a:extLst>
          </p:cNvPr>
          <p:cNvSpPr txBox="1">
            <a:spLocks/>
          </p:cNvSpPr>
          <p:nvPr/>
        </p:nvSpPr>
        <p:spPr>
          <a:xfrm>
            <a:off x="3275763" y="3047051"/>
            <a:ext cx="7687047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sz="4000" b="1" dirty="0"/>
              <a:t>א. מדידה של זוויות בעזרת מד-זווית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5239997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E79214-0368-0F49-BD13-53A278E1A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משנה 2">
            <a:extLst>
              <a:ext uri="{FF2B5EF4-FFF2-40B4-BE49-F238E27FC236}">
                <a16:creationId xmlns:a16="http://schemas.microsoft.com/office/drawing/2014/main" id="{CE0992A5-B435-9182-DF0C-2D4ED73C0DEE}"/>
              </a:ext>
            </a:extLst>
          </p:cNvPr>
          <p:cNvSpPr txBox="1">
            <a:spLocks/>
          </p:cNvSpPr>
          <p:nvPr/>
        </p:nvSpPr>
        <p:spPr>
          <a:xfrm>
            <a:off x="2336799" y="2405881"/>
            <a:ext cx="7788539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6000" b="1" dirty="0">
                <a:solidFill>
                  <a:srgbClr val="D52E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הסבר ודוגמה פתורה</a:t>
            </a:r>
            <a:endParaRPr lang="he-IL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תמונה 21">
            <a:extLst>
              <a:ext uri="{FF2B5EF4-FFF2-40B4-BE49-F238E27FC236}">
                <a16:creationId xmlns:a16="http://schemas.microsoft.com/office/drawing/2014/main" id="{90BCAEC6-EC22-7AD1-F57B-222A96880D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711" y="185098"/>
            <a:ext cx="4006575" cy="1148653"/>
          </a:xfrm>
          <a:prstGeom prst="rect">
            <a:avLst/>
          </a:prstGeom>
        </p:spPr>
      </p:pic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865A4C10-DA03-C03C-119D-E74AD2F03E04}"/>
              </a:ext>
            </a:extLst>
          </p:cNvPr>
          <p:cNvSpPr txBox="1">
            <a:spLocks/>
          </p:cNvSpPr>
          <p:nvPr/>
        </p:nvSpPr>
        <p:spPr>
          <a:xfrm>
            <a:off x="3513951" y="3619807"/>
            <a:ext cx="5619031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עמ' 207</a:t>
            </a:r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9554CA53-638F-E3AF-B7F1-40A1A146C4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922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BC086C-5616-3FDE-034A-0A7CB1FD55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7DB6221E-4BD3-635F-1822-A73DD91B03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8D6E8D83-17C5-AFD4-CA82-FA7728A6C9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E2A5C28D-9E6F-F49F-B262-2C180F2C43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b="30797"/>
          <a:stretch>
            <a:fillRect/>
          </a:stretch>
        </p:blipFill>
        <p:spPr>
          <a:xfrm>
            <a:off x="5530081" y="104622"/>
            <a:ext cx="6477561" cy="2779255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863708A2-8DEE-165F-B754-8E79A607C2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69953" b="-228"/>
          <a:stretch>
            <a:fillRect/>
          </a:stretch>
        </p:blipFill>
        <p:spPr>
          <a:xfrm>
            <a:off x="5530081" y="3064747"/>
            <a:ext cx="6477561" cy="1215851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6F2ADAE5-C46D-7C4C-A5BC-80933E7EE2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30081" y="4421274"/>
            <a:ext cx="6424217" cy="2232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088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18829-B10F-F9CB-53CA-71AFBEA05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177029B1-F1B8-9F77-6652-2A6F623221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0899BAD8-B32C-773A-3DB3-7B5EC7F678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0BCB2393-E182-D219-58FA-BED239823A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94071" y="128223"/>
            <a:ext cx="6439458" cy="1104996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CF1337B3-0E8B-C98B-D644-66A45B1F987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33570"/>
          <a:stretch>
            <a:fillRect/>
          </a:stretch>
        </p:blipFill>
        <p:spPr>
          <a:xfrm>
            <a:off x="5517864" y="1467933"/>
            <a:ext cx="6515665" cy="2875468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68E47DE4-DD6F-B5AD-B3CE-4E8B2290935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66430" b="-30"/>
          <a:stretch>
            <a:fillRect/>
          </a:stretch>
        </p:blipFill>
        <p:spPr>
          <a:xfrm>
            <a:off x="5517863" y="4578115"/>
            <a:ext cx="6515665" cy="1454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632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משנה 2">
            <a:extLst>
              <a:ext uri="{FF2B5EF4-FFF2-40B4-BE49-F238E27FC236}">
                <a16:creationId xmlns:a16="http://schemas.microsoft.com/office/drawing/2014/main" id="{A915D72C-8E67-FE9E-929D-D19EA78FBC0B}"/>
              </a:ext>
            </a:extLst>
          </p:cNvPr>
          <p:cNvSpPr txBox="1">
            <a:spLocks/>
          </p:cNvSpPr>
          <p:nvPr/>
        </p:nvSpPr>
        <p:spPr>
          <a:xfrm>
            <a:off x="2336799" y="2405881"/>
            <a:ext cx="7788539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6000" b="1" dirty="0">
                <a:solidFill>
                  <a:srgbClr val="D52E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משימת פתיחה</a:t>
            </a:r>
          </a:p>
          <a:p>
            <a:r>
              <a:rPr lang="he-IL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עמוד 189</a:t>
            </a:r>
          </a:p>
        </p:txBody>
      </p:sp>
      <p:pic>
        <p:nvPicPr>
          <p:cNvPr id="22" name="תמונה 21">
            <a:extLst>
              <a:ext uri="{FF2B5EF4-FFF2-40B4-BE49-F238E27FC236}">
                <a16:creationId xmlns:a16="http://schemas.microsoft.com/office/drawing/2014/main" id="{6152B443-17AD-38BC-72B3-A78171998E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711" y="185098"/>
            <a:ext cx="4006575" cy="1148653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1301994E-8ECA-4B71-557E-596B3CD99B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6077" y="1831813"/>
            <a:ext cx="1409894" cy="1597187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A5F4EA3C-EF81-E4E9-AC43-7A8BA4A3EA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5837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04F5B-6804-7523-A968-CD5C34720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9EDB2B0F-08E0-3A36-3E97-3F229AACB0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705A8A63-22B7-332E-56BD-6887E3AFC3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8D66F645-210E-FF93-AEEC-6B2C9B99CB5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71379"/>
          <a:stretch>
            <a:fillRect/>
          </a:stretch>
        </p:blipFill>
        <p:spPr>
          <a:xfrm>
            <a:off x="5726157" y="182748"/>
            <a:ext cx="6302286" cy="876804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4E145A6E-F877-5E0B-8DE6-1A19FB4A8E0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4383" t="37228" b="1417"/>
          <a:stretch>
            <a:fillRect/>
          </a:stretch>
        </p:blipFill>
        <p:spPr>
          <a:xfrm>
            <a:off x="10414000" y="1549400"/>
            <a:ext cx="1614443" cy="1879600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B4187A01-C76F-547A-0E94-EF75C064A5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8349" y="1549400"/>
            <a:ext cx="6492803" cy="266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810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9FA7A-EADA-5846-3861-926F1590B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749F892A-7880-B526-2B2B-F93908EE86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03023FAE-5864-A718-F818-596B9A3754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0A1EC437-54AF-3483-B35F-5CA5F81F121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71379"/>
          <a:stretch>
            <a:fillRect/>
          </a:stretch>
        </p:blipFill>
        <p:spPr>
          <a:xfrm>
            <a:off x="5726157" y="182748"/>
            <a:ext cx="6302286" cy="876804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6D14E2B5-C5C7-1F8F-6D51-1FF8E165ED3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0731" t="37228" r="39307" b="1417"/>
          <a:stretch>
            <a:fillRect/>
          </a:stretch>
        </p:blipFill>
        <p:spPr>
          <a:xfrm>
            <a:off x="10770391" y="1549400"/>
            <a:ext cx="1258052" cy="1879600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25C2712F-7860-F0E2-91CC-4E3721A5FE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9919" y="1384171"/>
            <a:ext cx="6256562" cy="297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404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383A53-450B-E36B-2453-2E4E7E4C4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BCC89D50-2F0D-82D2-84B1-97214CDD87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E582FB5A-97C6-2326-9CF2-1BDBD63D5D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3640968E-20CA-E9A4-AFCB-BF2BFBD6C85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71379"/>
          <a:stretch>
            <a:fillRect/>
          </a:stretch>
        </p:blipFill>
        <p:spPr>
          <a:xfrm>
            <a:off x="5726157" y="182748"/>
            <a:ext cx="6302286" cy="876804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6705F699-BE83-50A1-3FB6-CF4FF967A45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21" t="37228" r="63716" b="1417"/>
          <a:stretch>
            <a:fillRect/>
          </a:stretch>
        </p:blipFill>
        <p:spPr>
          <a:xfrm>
            <a:off x="9818643" y="1384171"/>
            <a:ext cx="2209800" cy="1879600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8818F2F4-5785-E397-4CAB-04BD4A45B5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8349" y="1384171"/>
            <a:ext cx="6454699" cy="2903472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FCA52AEE-93A6-3777-7A92-BCD308B8EB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19468" y="4627935"/>
            <a:ext cx="6408975" cy="1691787"/>
          </a:xfrm>
          <a:prstGeom prst="rect">
            <a:avLst/>
          </a:prstGeom>
        </p:spPr>
      </p:pic>
      <p:pic>
        <p:nvPicPr>
          <p:cNvPr id="10" name="תמונה 9" descr="תמונה שמכילה דפוס, עיצוב, בד&#10;&#10;תוכן בינה מלאכותית גנרטיבית עשוי להיות שגוי.">
            <a:hlinkClick r:id="rId9"/>
            <a:extLst>
              <a:ext uri="{FF2B5EF4-FFF2-40B4-BE49-F238E27FC236}">
                <a16:creationId xmlns:a16="http://schemas.microsoft.com/office/drawing/2014/main" id="{F43C9975-F638-88FC-D57C-AA517124BCB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667" y="4898042"/>
            <a:ext cx="1340841" cy="1340841"/>
          </a:xfrm>
          <a:prstGeom prst="rect">
            <a:avLst/>
          </a:prstGeom>
        </p:spPr>
      </p:pic>
      <p:sp>
        <p:nvSpPr>
          <p:cNvPr id="12" name="תיבת טקסט 11">
            <a:extLst>
              <a:ext uri="{FF2B5EF4-FFF2-40B4-BE49-F238E27FC236}">
                <a16:creationId xmlns:a16="http://schemas.microsoft.com/office/drawing/2014/main" id="{AB0FB2A7-47BB-9B61-5313-87084B53D48E}"/>
              </a:ext>
            </a:extLst>
          </p:cNvPr>
          <p:cNvSpPr txBox="1"/>
          <p:nvPr/>
        </p:nvSpPr>
        <p:spPr>
          <a:xfrm>
            <a:off x="2486508" y="5276074"/>
            <a:ext cx="25318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1600" dirty="0">
                <a:effectLst/>
                <a:ea typeface="Calibri" panose="020F0502020204030204" pitchFamily="34" charset="0"/>
                <a:cs typeface="David" panose="020E0502060401010101" pitchFamily="34" charset="-79"/>
              </a:rPr>
              <a:t>בסרטון הבא תוכלו לראות הסבר לגבי השימוש במד-זווית.</a:t>
            </a:r>
            <a:endParaRPr lang="he-IL" sz="1600" dirty="0"/>
          </a:p>
        </p:txBody>
      </p:sp>
    </p:spTree>
    <p:extLst>
      <p:ext uri="{BB962C8B-B14F-4D97-AF65-F5344CB8AC3E}">
        <p14:creationId xmlns:p14="http://schemas.microsoft.com/office/powerpoint/2010/main" val="1394175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EC928E-98F6-86C8-3A50-7A018BCEC8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תמונה 21">
            <a:extLst>
              <a:ext uri="{FF2B5EF4-FFF2-40B4-BE49-F238E27FC236}">
                <a16:creationId xmlns:a16="http://schemas.microsoft.com/office/drawing/2014/main" id="{8A997915-B6D0-9B1D-A125-2FC7A11C92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881" y="182077"/>
            <a:ext cx="4006575" cy="1148653"/>
          </a:xfrm>
          <a:prstGeom prst="rect">
            <a:avLst/>
          </a:prstGeom>
        </p:spPr>
      </p:pic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66AA60B6-775B-1296-A958-81AFB57C022D}"/>
              </a:ext>
            </a:extLst>
          </p:cNvPr>
          <p:cNvSpPr txBox="1">
            <a:spLocks/>
          </p:cNvSpPr>
          <p:nvPr/>
        </p:nvSpPr>
        <p:spPr>
          <a:xfrm>
            <a:off x="8211706" y="1095450"/>
            <a:ext cx="4362623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זוויות</a:t>
            </a: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5F9630B6-B0D0-D93F-EFB0-4F6925DEFA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  <p:sp>
        <p:nvSpPr>
          <p:cNvPr id="2" name="כותרת משנה 2">
            <a:extLst>
              <a:ext uri="{FF2B5EF4-FFF2-40B4-BE49-F238E27FC236}">
                <a16:creationId xmlns:a16="http://schemas.microsoft.com/office/drawing/2014/main" id="{F5D81C5C-45C9-6A94-236E-B65105554586}"/>
              </a:ext>
            </a:extLst>
          </p:cNvPr>
          <p:cNvSpPr txBox="1">
            <a:spLocks/>
          </p:cNvSpPr>
          <p:nvPr/>
        </p:nvSpPr>
        <p:spPr>
          <a:xfrm>
            <a:off x="4000500" y="1978121"/>
            <a:ext cx="7087929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sz="4000" b="1" dirty="0"/>
              <a:t>מדידה, סרטוט ואומדן של זוויות</a:t>
            </a:r>
            <a:endParaRPr lang="en-US" sz="4000" b="1" dirty="0"/>
          </a:p>
          <a:p>
            <a:endParaRPr lang="en-US" sz="4000" dirty="0"/>
          </a:p>
        </p:txBody>
      </p:sp>
      <p:sp>
        <p:nvSpPr>
          <p:cNvPr id="5" name="כותרת משנה 2">
            <a:extLst>
              <a:ext uri="{FF2B5EF4-FFF2-40B4-BE49-F238E27FC236}">
                <a16:creationId xmlns:a16="http://schemas.microsoft.com/office/drawing/2014/main" id="{CD77B88C-FF07-6F39-58D7-9312508842AC}"/>
              </a:ext>
            </a:extLst>
          </p:cNvPr>
          <p:cNvSpPr txBox="1">
            <a:spLocks/>
          </p:cNvSpPr>
          <p:nvPr/>
        </p:nvSpPr>
        <p:spPr>
          <a:xfrm>
            <a:off x="3275763" y="3047051"/>
            <a:ext cx="7687047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sz="4000" b="1" dirty="0"/>
              <a:t>ב. סרטוט של זוויות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3016803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D6CD1-68CB-D8F9-8FEA-58B25F352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משנה 2">
            <a:extLst>
              <a:ext uri="{FF2B5EF4-FFF2-40B4-BE49-F238E27FC236}">
                <a16:creationId xmlns:a16="http://schemas.microsoft.com/office/drawing/2014/main" id="{E901C248-8704-9785-FE4E-C10D1082EC09}"/>
              </a:ext>
            </a:extLst>
          </p:cNvPr>
          <p:cNvSpPr txBox="1">
            <a:spLocks/>
          </p:cNvSpPr>
          <p:nvPr/>
        </p:nvSpPr>
        <p:spPr>
          <a:xfrm>
            <a:off x="2336799" y="2405881"/>
            <a:ext cx="7788539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6000" b="1" dirty="0">
                <a:solidFill>
                  <a:srgbClr val="D52E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הסבר ודוגמה פתורה</a:t>
            </a:r>
            <a:endParaRPr lang="he-IL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תמונה 21">
            <a:extLst>
              <a:ext uri="{FF2B5EF4-FFF2-40B4-BE49-F238E27FC236}">
                <a16:creationId xmlns:a16="http://schemas.microsoft.com/office/drawing/2014/main" id="{34AD7FC1-8A76-4E43-2FC1-3E19A03613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711" y="185098"/>
            <a:ext cx="4006575" cy="1148653"/>
          </a:xfrm>
          <a:prstGeom prst="rect">
            <a:avLst/>
          </a:prstGeom>
        </p:spPr>
      </p:pic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5E7B65C4-372B-A268-2409-B1566D9C6E14}"/>
              </a:ext>
            </a:extLst>
          </p:cNvPr>
          <p:cNvSpPr txBox="1">
            <a:spLocks/>
          </p:cNvSpPr>
          <p:nvPr/>
        </p:nvSpPr>
        <p:spPr>
          <a:xfrm>
            <a:off x="3513951" y="3619807"/>
            <a:ext cx="5619031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עמ' 215</a:t>
            </a:r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07FB3816-70A5-5517-3F9F-09AC461D01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4742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AE079A-D530-ED24-0D46-44A649E07B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2D24D74D-A3CA-EB55-2F29-4D0373F1A5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AB09E6B6-5B50-5884-04B8-E1692787F9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B51B79F4-925B-EFF5-2660-971CB1CB29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b="65773"/>
          <a:stretch>
            <a:fillRect/>
          </a:stretch>
        </p:blipFill>
        <p:spPr>
          <a:xfrm>
            <a:off x="5703295" y="178662"/>
            <a:ext cx="6348010" cy="1776276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FB562838-6A19-940D-1B60-FE8A8DC8F8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t="33249" b="-300"/>
          <a:stretch>
            <a:fillRect/>
          </a:stretch>
        </p:blipFill>
        <p:spPr>
          <a:xfrm>
            <a:off x="5703295" y="2022508"/>
            <a:ext cx="6348010" cy="3479800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D57B36B5-1594-D78F-A538-2C7DA9B58B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r="2230" b="59139"/>
          <a:stretch>
            <a:fillRect/>
          </a:stretch>
        </p:blipFill>
        <p:spPr>
          <a:xfrm>
            <a:off x="5699198" y="5569878"/>
            <a:ext cx="6348010" cy="856322"/>
          </a:xfrm>
          <a:prstGeom prst="rect">
            <a:avLst/>
          </a:prstGeom>
        </p:spPr>
      </p:pic>
      <p:pic>
        <p:nvPicPr>
          <p:cNvPr id="11" name="תמונה 10">
            <a:extLst>
              <a:ext uri="{FF2B5EF4-FFF2-40B4-BE49-F238E27FC236}">
                <a16:creationId xmlns:a16="http://schemas.microsoft.com/office/drawing/2014/main" id="{CD25D0B1-A184-23EA-65FD-CA6D2C8E4F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19413" t="31771" r="25623" b="963"/>
          <a:stretch>
            <a:fillRect/>
          </a:stretch>
        </p:blipFill>
        <p:spPr>
          <a:xfrm>
            <a:off x="1689100" y="5293189"/>
            <a:ext cx="3568700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48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1ACEBD-A3EC-A806-19EE-1B3FEFB33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AB2D1DB1-1F8F-49E3-D9E2-1BDFD20439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65EF9799-658C-B5CB-42A5-9676D14DF2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65C05CB1-1253-0617-4E85-CE8C4DC97F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71015" y="209422"/>
            <a:ext cx="5892990" cy="2723651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ED5298F2-D511-68C7-41E7-82218E4DB1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833" b="54077"/>
          <a:stretch>
            <a:fillRect/>
          </a:stretch>
        </p:blipFill>
        <p:spPr>
          <a:xfrm>
            <a:off x="203008" y="2154793"/>
            <a:ext cx="5892992" cy="2017477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D22003F1-3185-241E-E5F4-2B4BEF5208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833" t="44914" b="439"/>
          <a:stretch>
            <a:fillRect/>
          </a:stretch>
        </p:blipFill>
        <p:spPr>
          <a:xfrm>
            <a:off x="3656413" y="4307803"/>
            <a:ext cx="5892991" cy="2400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770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48A4AB-6790-D375-8C62-CD347B0F3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23FA6067-6728-8BC4-2BC0-A8F2B650B8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E8E376A1-368A-19E2-7179-1625A092BE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F418B67D-B675-78E2-BE49-CDC1F51297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50736" y="1633700"/>
            <a:ext cx="7090528" cy="1254808"/>
          </a:xfrm>
          <a:prstGeom prst="rect">
            <a:avLst/>
          </a:prstGeom>
        </p:spPr>
      </p:pic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4AEB0D19-5152-7E68-EFD3-43FB9AC77C81}"/>
              </a:ext>
            </a:extLst>
          </p:cNvPr>
          <p:cNvSpPr txBox="1"/>
          <p:nvPr/>
        </p:nvSpPr>
        <p:spPr>
          <a:xfrm>
            <a:off x="5565775" y="3439242"/>
            <a:ext cx="3378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00000"/>
              </a:lnSpc>
              <a:spcAft>
                <a:spcPts val="800"/>
              </a:spcAft>
              <a:buNone/>
            </a:pPr>
            <a:r>
              <a:rPr lang="he-IL" sz="1800" dirty="0">
                <a:effectLst/>
                <a:latin typeface="+mn-lt"/>
                <a:ea typeface="Calibri" panose="020F0502020204030204" pitchFamily="34" charset="0"/>
                <a:cs typeface="David" panose="020E0502060401010101" pitchFamily="34" charset="-79"/>
              </a:rPr>
              <a:t>ביישומון שלפניכם תוכלו להתנסות במדידת זוויות באמצעות מד-זווית.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תמונה 8">
            <a:hlinkClick r:id="rId7"/>
            <a:extLst>
              <a:ext uri="{FF2B5EF4-FFF2-40B4-BE49-F238E27FC236}">
                <a16:creationId xmlns:a16="http://schemas.microsoft.com/office/drawing/2014/main" id="{89C3CC57-985A-4B37-A301-51B16D2A6A6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837" y="3223939"/>
            <a:ext cx="1076938" cy="1076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246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15514-9EC8-ADA3-09A9-BC60061B5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תמונה 21">
            <a:extLst>
              <a:ext uri="{FF2B5EF4-FFF2-40B4-BE49-F238E27FC236}">
                <a16:creationId xmlns:a16="http://schemas.microsoft.com/office/drawing/2014/main" id="{8F2D6218-0C34-05F0-6384-F42A406529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881" y="182077"/>
            <a:ext cx="4006575" cy="1148653"/>
          </a:xfrm>
          <a:prstGeom prst="rect">
            <a:avLst/>
          </a:prstGeom>
        </p:spPr>
      </p:pic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652E180F-D70B-0268-27E2-A56ACC7342B7}"/>
              </a:ext>
            </a:extLst>
          </p:cNvPr>
          <p:cNvSpPr txBox="1">
            <a:spLocks/>
          </p:cNvSpPr>
          <p:nvPr/>
        </p:nvSpPr>
        <p:spPr>
          <a:xfrm>
            <a:off x="8211706" y="1095450"/>
            <a:ext cx="4362623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זוויות</a:t>
            </a: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009614E0-A20D-26FF-76BF-6ED9B25493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  <p:sp>
        <p:nvSpPr>
          <p:cNvPr id="2" name="כותרת משנה 2">
            <a:extLst>
              <a:ext uri="{FF2B5EF4-FFF2-40B4-BE49-F238E27FC236}">
                <a16:creationId xmlns:a16="http://schemas.microsoft.com/office/drawing/2014/main" id="{D4D31A54-45D3-B1EC-A074-7328686E1A61}"/>
              </a:ext>
            </a:extLst>
          </p:cNvPr>
          <p:cNvSpPr txBox="1">
            <a:spLocks/>
          </p:cNvSpPr>
          <p:nvPr/>
        </p:nvSpPr>
        <p:spPr>
          <a:xfrm>
            <a:off x="4000500" y="1978121"/>
            <a:ext cx="7087929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sz="4000" b="1" dirty="0"/>
              <a:t>מדידה, סרטוט ואומדן של זוויות</a:t>
            </a:r>
            <a:endParaRPr lang="en-US" sz="4000" b="1" dirty="0"/>
          </a:p>
          <a:p>
            <a:endParaRPr lang="en-US" sz="4000" dirty="0"/>
          </a:p>
        </p:txBody>
      </p:sp>
      <p:sp>
        <p:nvSpPr>
          <p:cNvPr id="5" name="כותרת משנה 2">
            <a:extLst>
              <a:ext uri="{FF2B5EF4-FFF2-40B4-BE49-F238E27FC236}">
                <a16:creationId xmlns:a16="http://schemas.microsoft.com/office/drawing/2014/main" id="{0E6CE4BC-F6B3-037A-26B7-3DD975E7D61C}"/>
              </a:ext>
            </a:extLst>
          </p:cNvPr>
          <p:cNvSpPr txBox="1">
            <a:spLocks/>
          </p:cNvSpPr>
          <p:nvPr/>
        </p:nvSpPr>
        <p:spPr>
          <a:xfrm>
            <a:off x="3275763" y="3047051"/>
            <a:ext cx="7687047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sz="4000" b="1" dirty="0"/>
              <a:t>ג. אומדן של זוויות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1389834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BF0676-3824-7136-3716-DB1610A96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משנה 2">
            <a:extLst>
              <a:ext uri="{FF2B5EF4-FFF2-40B4-BE49-F238E27FC236}">
                <a16:creationId xmlns:a16="http://schemas.microsoft.com/office/drawing/2014/main" id="{64CE361C-06A9-5F19-8FAF-8AB404A047F1}"/>
              </a:ext>
            </a:extLst>
          </p:cNvPr>
          <p:cNvSpPr txBox="1">
            <a:spLocks/>
          </p:cNvSpPr>
          <p:nvPr/>
        </p:nvSpPr>
        <p:spPr>
          <a:xfrm>
            <a:off x="2336799" y="2405881"/>
            <a:ext cx="7788539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6000" b="1" dirty="0">
                <a:solidFill>
                  <a:srgbClr val="D52E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הסבר ודוגמה פתורה</a:t>
            </a:r>
            <a:endParaRPr lang="he-IL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תמונה 21">
            <a:extLst>
              <a:ext uri="{FF2B5EF4-FFF2-40B4-BE49-F238E27FC236}">
                <a16:creationId xmlns:a16="http://schemas.microsoft.com/office/drawing/2014/main" id="{7C70DBB1-EE32-70BE-4ED9-2DBB81C9CD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711" y="185098"/>
            <a:ext cx="4006575" cy="1148653"/>
          </a:xfrm>
          <a:prstGeom prst="rect">
            <a:avLst/>
          </a:prstGeom>
        </p:spPr>
      </p:pic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9A3103DC-F347-68C6-C331-25E52FFF4248}"/>
              </a:ext>
            </a:extLst>
          </p:cNvPr>
          <p:cNvSpPr txBox="1">
            <a:spLocks/>
          </p:cNvSpPr>
          <p:nvPr/>
        </p:nvSpPr>
        <p:spPr>
          <a:xfrm>
            <a:off x="3513951" y="3619807"/>
            <a:ext cx="5619031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עמ' 218</a:t>
            </a:r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716BC416-57F8-C725-3B06-0F45039054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384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47245848-42E7-CE1C-2327-4EB1F97260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55643DFB-E82C-9E44-F92C-4251C2AB57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DDB823E5-1931-EA91-83A8-A22685F614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01162" y="1053684"/>
            <a:ext cx="9140609" cy="5132804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CE005AB-B647-4488-B24B-ECDC768C01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6355546"/>
            <a:ext cx="1143496" cy="326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728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45B72-CB3A-7C63-F212-3F45DE8D7B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6506AA3C-C34C-9300-3D4A-22EFD9A15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9893393B-93F4-20E4-A2DD-DDF5B9DC85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9516907D-F804-7DA7-8499-94C8B9A31A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24250" y="884626"/>
            <a:ext cx="6454699" cy="800169"/>
          </a:xfrm>
          <a:prstGeom prst="rect">
            <a:avLst/>
          </a:prstGeom>
        </p:spPr>
      </p:pic>
      <p:pic>
        <p:nvPicPr>
          <p:cNvPr id="11" name="תמונה 10">
            <a:extLst>
              <a:ext uri="{FF2B5EF4-FFF2-40B4-BE49-F238E27FC236}">
                <a16:creationId xmlns:a16="http://schemas.microsoft.com/office/drawing/2014/main" id="{71D43EE4-34BD-77D5-D118-77FBC8B38F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80473" y="2280877"/>
            <a:ext cx="6142252" cy="975445"/>
          </a:xfrm>
          <a:prstGeom prst="rect">
            <a:avLst/>
          </a:prstGeom>
        </p:spPr>
      </p:pic>
      <p:pic>
        <p:nvPicPr>
          <p:cNvPr id="13" name="תמונה 12">
            <a:extLst>
              <a:ext uri="{FF2B5EF4-FFF2-40B4-BE49-F238E27FC236}">
                <a16:creationId xmlns:a16="http://schemas.microsoft.com/office/drawing/2014/main" id="{8B1460F4-317E-1C6B-4953-BEE3A5511CF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b="51717"/>
          <a:stretch>
            <a:fillRect/>
          </a:stretch>
        </p:blipFill>
        <p:spPr>
          <a:xfrm>
            <a:off x="3355072" y="3601679"/>
            <a:ext cx="6180356" cy="1287821"/>
          </a:xfrm>
          <a:prstGeom prst="rect">
            <a:avLst/>
          </a:prstGeom>
        </p:spPr>
      </p:pic>
      <p:pic>
        <p:nvPicPr>
          <p:cNvPr id="14" name="תמונה 13">
            <a:extLst>
              <a:ext uri="{FF2B5EF4-FFF2-40B4-BE49-F238E27FC236}">
                <a16:creationId xmlns:a16="http://schemas.microsoft.com/office/drawing/2014/main" id="{CCE88BB7-E492-C9CB-AEB6-EF16D852EEC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49519" b="171"/>
          <a:stretch>
            <a:fillRect/>
          </a:stretch>
        </p:blipFill>
        <p:spPr>
          <a:xfrm>
            <a:off x="3355072" y="5173206"/>
            <a:ext cx="6180356" cy="1341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3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075193-E1A5-37F2-7973-6BED5882F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DFB8A6C7-5F5A-35BE-EF44-A0D69B2A61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CB552200-F7EE-C988-FF36-F4CA1A0AD2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911CF43F-FA56-EB90-819B-DCE348C638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84581" y="201825"/>
            <a:ext cx="6210838" cy="2415749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A1A5A738-42A5-D569-30E2-AB2C30FA9C8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18229" t="6311" b="53209"/>
          <a:stretch>
            <a:fillRect/>
          </a:stretch>
        </p:blipFill>
        <p:spPr>
          <a:xfrm>
            <a:off x="6667500" y="2731645"/>
            <a:ext cx="5327919" cy="1776855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93CD11FC-96E7-38D5-D3D0-4830006FA8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1435" t="46147" r="811" b="322"/>
          <a:stretch>
            <a:fillRect/>
          </a:stretch>
        </p:blipFill>
        <p:spPr>
          <a:xfrm>
            <a:off x="298181" y="4006534"/>
            <a:ext cx="6369319" cy="2349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149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6D194A-9594-F1FC-D28D-56564CE5B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תמונה 21">
            <a:extLst>
              <a:ext uri="{FF2B5EF4-FFF2-40B4-BE49-F238E27FC236}">
                <a16:creationId xmlns:a16="http://schemas.microsoft.com/office/drawing/2014/main" id="{D4F7E0FE-688F-6ED4-5443-2A89D02EAF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881" y="182077"/>
            <a:ext cx="4006575" cy="1148653"/>
          </a:xfrm>
          <a:prstGeom prst="rect">
            <a:avLst/>
          </a:prstGeom>
        </p:spPr>
      </p:pic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8936CBE6-F6AE-1536-BBDD-11771BE24473}"/>
              </a:ext>
            </a:extLst>
          </p:cNvPr>
          <p:cNvSpPr txBox="1">
            <a:spLocks/>
          </p:cNvSpPr>
          <p:nvPr/>
        </p:nvSpPr>
        <p:spPr>
          <a:xfrm>
            <a:off x="8211706" y="1095450"/>
            <a:ext cx="4362623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זוויות</a:t>
            </a: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79734531-9A42-337D-DF12-1D01F3DA8E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  <p:sp>
        <p:nvSpPr>
          <p:cNvPr id="2" name="כותרת משנה 2">
            <a:extLst>
              <a:ext uri="{FF2B5EF4-FFF2-40B4-BE49-F238E27FC236}">
                <a16:creationId xmlns:a16="http://schemas.microsoft.com/office/drawing/2014/main" id="{A1BFC6D4-9CD1-6CCA-8198-C6A613580ECB}"/>
              </a:ext>
            </a:extLst>
          </p:cNvPr>
          <p:cNvSpPr txBox="1">
            <a:spLocks/>
          </p:cNvSpPr>
          <p:nvPr/>
        </p:nvSpPr>
        <p:spPr>
          <a:xfrm>
            <a:off x="4000500" y="1978121"/>
            <a:ext cx="7087929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sz="4000" b="1" dirty="0"/>
              <a:t>חוצה זווית</a:t>
            </a:r>
            <a:endParaRPr lang="en-US" sz="4000" b="1" dirty="0"/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415558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0BFDE-4189-F6C0-6C27-AB95A6A9F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משנה 2">
            <a:extLst>
              <a:ext uri="{FF2B5EF4-FFF2-40B4-BE49-F238E27FC236}">
                <a16:creationId xmlns:a16="http://schemas.microsoft.com/office/drawing/2014/main" id="{B0EE15F6-25E9-9592-695D-8D93ECC903BB}"/>
              </a:ext>
            </a:extLst>
          </p:cNvPr>
          <p:cNvSpPr txBox="1">
            <a:spLocks/>
          </p:cNvSpPr>
          <p:nvPr/>
        </p:nvSpPr>
        <p:spPr>
          <a:xfrm>
            <a:off x="2336799" y="2405881"/>
            <a:ext cx="7788539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6000" b="1" dirty="0">
                <a:solidFill>
                  <a:srgbClr val="D52E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הסבר ודוגמה פתורה</a:t>
            </a:r>
            <a:endParaRPr lang="he-IL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תמונה 21">
            <a:extLst>
              <a:ext uri="{FF2B5EF4-FFF2-40B4-BE49-F238E27FC236}">
                <a16:creationId xmlns:a16="http://schemas.microsoft.com/office/drawing/2014/main" id="{53A29B33-4EE9-920A-110E-C2D7451B8D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711" y="185098"/>
            <a:ext cx="4006575" cy="1148653"/>
          </a:xfrm>
          <a:prstGeom prst="rect">
            <a:avLst/>
          </a:prstGeom>
        </p:spPr>
      </p:pic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71E17BF1-B1F8-C9B7-62F8-70E78A052AB3}"/>
              </a:ext>
            </a:extLst>
          </p:cNvPr>
          <p:cNvSpPr txBox="1">
            <a:spLocks/>
          </p:cNvSpPr>
          <p:nvPr/>
        </p:nvSpPr>
        <p:spPr>
          <a:xfrm>
            <a:off x="3513951" y="3619807"/>
            <a:ext cx="5619031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עמ' 223</a:t>
            </a:r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D319306B-14CF-EEBC-BFC4-CC76354FE6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1664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E7A09-A825-58CA-EC33-4D4175791A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87E4DC33-1B26-F85C-DF31-F9EF5640E2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DF0D1F99-61BC-8F09-85F9-7C84F36224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A6DB190E-0FF4-6884-B934-AAA34D8932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53281" y="1990033"/>
            <a:ext cx="7085437" cy="287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8566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08F569-1DC7-2F78-55C9-41D327EC2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A014631F-FC7B-46C8-F100-04DCBF14E4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3A4BDB87-4F8F-7E3E-2D84-1C64B533DE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7437B4A4-6195-4200-7553-DA2C6F98A1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b="57537"/>
          <a:stretch>
            <a:fillRect/>
          </a:stretch>
        </p:blipFill>
        <p:spPr>
          <a:xfrm>
            <a:off x="2944857" y="1497133"/>
            <a:ext cx="6302286" cy="1931867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CD92E494-3990-151E-84AE-AED662DA55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t="43299" b="591"/>
          <a:stretch>
            <a:fillRect/>
          </a:stretch>
        </p:blipFill>
        <p:spPr>
          <a:xfrm>
            <a:off x="2944857" y="3670300"/>
            <a:ext cx="6302286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282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1DCA35-6E8A-A8A7-F6C1-673314D70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25EC8828-BD77-FE6C-00EB-1B738F1407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6DB96DC4-A62C-FB7C-D363-CAEF74C2D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DD0FA642-1A49-E330-02C2-294C5B3DBC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b="56830"/>
          <a:stretch>
            <a:fillRect/>
          </a:stretch>
        </p:blipFill>
        <p:spPr>
          <a:xfrm>
            <a:off x="5586453" y="236059"/>
            <a:ext cx="6378493" cy="1605441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06CB7B67-6E42-E30D-3C4A-BB7E01BEA3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45716" b="22183"/>
          <a:stretch>
            <a:fillRect/>
          </a:stretch>
        </p:blipFill>
        <p:spPr>
          <a:xfrm>
            <a:off x="5586452" y="2146300"/>
            <a:ext cx="6378493" cy="1193800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FBFC7349-39B7-1732-ECD6-3D0CF1F9C7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77817" b="-1039"/>
          <a:stretch>
            <a:fillRect/>
          </a:stretch>
        </p:blipFill>
        <p:spPr>
          <a:xfrm>
            <a:off x="5586452" y="3517901"/>
            <a:ext cx="6378493" cy="863598"/>
          </a:xfrm>
          <a:prstGeom prst="rect">
            <a:avLst/>
          </a:prstGeom>
        </p:spPr>
      </p:pic>
      <p:pic>
        <p:nvPicPr>
          <p:cNvPr id="9" name="תמונה 8">
            <a:hlinkClick r:id="rId7"/>
            <a:extLst>
              <a:ext uri="{FF2B5EF4-FFF2-40B4-BE49-F238E27FC236}">
                <a16:creationId xmlns:a16="http://schemas.microsoft.com/office/drawing/2014/main" id="{E433DCD9-0FF1-CA29-9D7E-6A24E00B37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425" y="5013325"/>
            <a:ext cx="937250" cy="937250"/>
          </a:xfrm>
          <a:prstGeom prst="rect">
            <a:avLst/>
          </a:prstGeom>
        </p:spPr>
      </p:pic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4022CD90-8075-E300-9684-4293B19283C1}"/>
              </a:ext>
            </a:extLst>
          </p:cNvPr>
          <p:cNvSpPr txBox="1"/>
          <p:nvPr/>
        </p:nvSpPr>
        <p:spPr>
          <a:xfrm>
            <a:off x="5400674" y="5138266"/>
            <a:ext cx="3997325" cy="687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00000"/>
              </a:lnSpc>
              <a:spcAft>
                <a:spcPts val="800"/>
              </a:spcAft>
              <a:buNone/>
            </a:pPr>
            <a:r>
              <a:rPr lang="he-IL" sz="1600" dirty="0">
                <a:effectLst/>
                <a:latin typeface="+mn-lt"/>
                <a:ea typeface="Calibri" panose="020F0502020204030204" pitchFamily="34" charset="0"/>
                <a:cs typeface="David" panose="020E0502060401010101" pitchFamily="34" charset="-79"/>
              </a:rPr>
              <a:t>ביישומון שלפניכם תוכלו לשנות את גודלה של זווית</a:t>
            </a:r>
            <a:endParaRPr lang="en-US" sz="1600" dirty="0">
              <a:effectLst/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0000"/>
              </a:lnSpc>
              <a:spcAft>
                <a:spcPts val="800"/>
              </a:spcAft>
              <a:buNone/>
            </a:pPr>
            <a:r>
              <a:rPr lang="he-IL" sz="1600" dirty="0">
                <a:effectLst/>
                <a:latin typeface="+mn-lt"/>
                <a:ea typeface="Calibri" panose="020F0502020204030204" pitchFamily="34" charset="0"/>
                <a:cs typeface="David" panose="020E0502060401010101" pitchFamily="34" charset="-79"/>
              </a:rPr>
              <a:t>ולראות כיצד משתנה מיקומו של חוצה הזווית.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8099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65A98-91FB-3983-6670-3958BA430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תמונה 21">
            <a:extLst>
              <a:ext uri="{FF2B5EF4-FFF2-40B4-BE49-F238E27FC236}">
                <a16:creationId xmlns:a16="http://schemas.microsoft.com/office/drawing/2014/main" id="{C7538C80-CAEF-3EBF-40D9-D2A5A0BE4F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881" y="182077"/>
            <a:ext cx="4006575" cy="1148653"/>
          </a:xfrm>
          <a:prstGeom prst="rect">
            <a:avLst/>
          </a:prstGeom>
        </p:spPr>
      </p:pic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CFBD5AB9-6D38-8AD7-D4D1-1E2773F7EFC8}"/>
              </a:ext>
            </a:extLst>
          </p:cNvPr>
          <p:cNvSpPr txBox="1">
            <a:spLocks/>
          </p:cNvSpPr>
          <p:nvPr/>
        </p:nvSpPr>
        <p:spPr>
          <a:xfrm>
            <a:off x="8211706" y="1095450"/>
            <a:ext cx="4362623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זוויות</a:t>
            </a: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F8BD6BA9-0AAC-134F-9C24-D5C32E8D4D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  <p:sp>
        <p:nvSpPr>
          <p:cNvPr id="2" name="כותרת משנה 2">
            <a:extLst>
              <a:ext uri="{FF2B5EF4-FFF2-40B4-BE49-F238E27FC236}">
                <a16:creationId xmlns:a16="http://schemas.microsoft.com/office/drawing/2014/main" id="{17040570-28AF-52C2-CA98-32D03B3B5183}"/>
              </a:ext>
            </a:extLst>
          </p:cNvPr>
          <p:cNvSpPr txBox="1">
            <a:spLocks/>
          </p:cNvSpPr>
          <p:nvPr/>
        </p:nvSpPr>
        <p:spPr>
          <a:xfrm>
            <a:off x="4000500" y="1978121"/>
            <a:ext cx="7087929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sz="4000" b="1" dirty="0"/>
              <a:t>סכום והפרש זוויות</a:t>
            </a:r>
            <a:endParaRPr lang="en-US" sz="4000" b="1" dirty="0"/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56506595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39AFD-9963-EA78-54BF-7EEB49E59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משנה 2">
            <a:extLst>
              <a:ext uri="{FF2B5EF4-FFF2-40B4-BE49-F238E27FC236}">
                <a16:creationId xmlns:a16="http://schemas.microsoft.com/office/drawing/2014/main" id="{0F2A49D8-2093-ECED-FEF3-EA8A15FFBC18}"/>
              </a:ext>
            </a:extLst>
          </p:cNvPr>
          <p:cNvSpPr txBox="1">
            <a:spLocks/>
          </p:cNvSpPr>
          <p:nvPr/>
        </p:nvSpPr>
        <p:spPr>
          <a:xfrm>
            <a:off x="2336799" y="2405881"/>
            <a:ext cx="7788539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6000" b="1" dirty="0">
                <a:solidFill>
                  <a:srgbClr val="D52E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הסבר ודוגמה פתורה</a:t>
            </a:r>
            <a:endParaRPr lang="he-IL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תמונה 21">
            <a:extLst>
              <a:ext uri="{FF2B5EF4-FFF2-40B4-BE49-F238E27FC236}">
                <a16:creationId xmlns:a16="http://schemas.microsoft.com/office/drawing/2014/main" id="{F279C46A-157B-6A73-4CA5-965A8F2FD7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711" y="185098"/>
            <a:ext cx="4006575" cy="1148653"/>
          </a:xfrm>
          <a:prstGeom prst="rect">
            <a:avLst/>
          </a:prstGeom>
        </p:spPr>
      </p:pic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94B91124-2CA6-53B0-F35E-0497382734B6}"/>
              </a:ext>
            </a:extLst>
          </p:cNvPr>
          <p:cNvSpPr txBox="1">
            <a:spLocks/>
          </p:cNvSpPr>
          <p:nvPr/>
        </p:nvSpPr>
        <p:spPr>
          <a:xfrm>
            <a:off x="3513951" y="3619807"/>
            <a:ext cx="5619031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עמ' 231</a:t>
            </a:r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C4668B55-35C0-0D46-B8A1-9556A0881D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00228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AD44F-F9C3-7A3D-2157-0231CB184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092883BC-528C-A669-562B-FC50B1A3B3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67C01866-5EC2-1A07-D089-6693C63FB7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645124B7-C7A7-C565-5143-CBDA9D583B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b="41707"/>
          <a:stretch>
            <a:fillRect/>
          </a:stretch>
        </p:blipFill>
        <p:spPr>
          <a:xfrm>
            <a:off x="2891512" y="1821041"/>
            <a:ext cx="6408975" cy="187466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668F4B4A-BACA-7EE6-1EEB-24986CE215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t="64500" b="748"/>
          <a:stretch>
            <a:fillRect/>
          </a:stretch>
        </p:blipFill>
        <p:spPr>
          <a:xfrm>
            <a:off x="2891512" y="3924300"/>
            <a:ext cx="6408975" cy="11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426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8528F-3BA7-6BBC-6A60-FB2D2605E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תמונה 21">
            <a:extLst>
              <a:ext uri="{FF2B5EF4-FFF2-40B4-BE49-F238E27FC236}">
                <a16:creationId xmlns:a16="http://schemas.microsoft.com/office/drawing/2014/main" id="{9F1C2EA3-2E7F-7473-F084-75EFE15758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881" y="182077"/>
            <a:ext cx="4006575" cy="1148653"/>
          </a:xfrm>
          <a:prstGeom prst="rect">
            <a:avLst/>
          </a:prstGeom>
        </p:spPr>
      </p:pic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88D38446-B6A2-7F2B-0163-A2991177B599}"/>
              </a:ext>
            </a:extLst>
          </p:cNvPr>
          <p:cNvSpPr txBox="1">
            <a:spLocks/>
          </p:cNvSpPr>
          <p:nvPr/>
        </p:nvSpPr>
        <p:spPr>
          <a:xfrm>
            <a:off x="8211706" y="1095450"/>
            <a:ext cx="4362623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זוויות</a:t>
            </a: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43B4A8EC-59B0-FA18-BA2E-7F64FF508A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  <p:sp>
        <p:nvSpPr>
          <p:cNvPr id="2" name="כותרת משנה 2">
            <a:extLst>
              <a:ext uri="{FF2B5EF4-FFF2-40B4-BE49-F238E27FC236}">
                <a16:creationId xmlns:a16="http://schemas.microsoft.com/office/drawing/2014/main" id="{3574FBA6-8BE5-36D0-7DD0-00D9886C980F}"/>
              </a:ext>
            </a:extLst>
          </p:cNvPr>
          <p:cNvSpPr txBox="1">
            <a:spLocks/>
          </p:cNvSpPr>
          <p:nvPr/>
        </p:nvSpPr>
        <p:spPr>
          <a:xfrm>
            <a:off x="4000500" y="1978121"/>
            <a:ext cx="7087929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4000" b="1" dirty="0"/>
              <a:t>סימון זוויות, סוגי זוויות והשוואתן</a:t>
            </a:r>
            <a:endParaRPr lang="en-US" sz="4000" dirty="0"/>
          </a:p>
        </p:txBody>
      </p:sp>
      <p:sp>
        <p:nvSpPr>
          <p:cNvPr id="5" name="כותרת משנה 2">
            <a:extLst>
              <a:ext uri="{FF2B5EF4-FFF2-40B4-BE49-F238E27FC236}">
                <a16:creationId xmlns:a16="http://schemas.microsoft.com/office/drawing/2014/main" id="{2AA9ED0C-5B53-83DB-97A2-489AAEC22A16}"/>
              </a:ext>
            </a:extLst>
          </p:cNvPr>
          <p:cNvSpPr txBox="1">
            <a:spLocks/>
          </p:cNvSpPr>
          <p:nvPr/>
        </p:nvSpPr>
        <p:spPr>
          <a:xfrm>
            <a:off x="3874881" y="3047051"/>
            <a:ext cx="7087929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sz="4000" b="1" dirty="0"/>
              <a:t>א. סימון זוויות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18907566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C247D-74B6-47AA-55A5-75C6CE05E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E298D177-18F9-06FB-C8A9-B1E37175AF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071A0B39-8690-1C3C-29F1-522A249083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B3F590CE-8ADE-9C09-F8BC-1B2CB62BDE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b="49372"/>
          <a:stretch>
            <a:fillRect/>
          </a:stretch>
        </p:blipFill>
        <p:spPr>
          <a:xfrm>
            <a:off x="5454364" y="148415"/>
            <a:ext cx="6591871" cy="2048686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9EFAFB3E-7623-0250-54F6-DC8434CDC3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52512" b="20498"/>
          <a:stretch>
            <a:fillRect/>
          </a:stretch>
        </p:blipFill>
        <p:spPr>
          <a:xfrm>
            <a:off x="5454363" y="2438400"/>
            <a:ext cx="6591871" cy="1092199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740235D9-B958-CBF9-66C5-77B93BBC04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79503" b="-1472"/>
          <a:stretch>
            <a:fillRect/>
          </a:stretch>
        </p:blipFill>
        <p:spPr>
          <a:xfrm>
            <a:off x="5454362" y="3568701"/>
            <a:ext cx="6591871" cy="889002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61135C05-057F-05BE-D3A9-766233913D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b="66187"/>
          <a:stretch>
            <a:fillRect/>
          </a:stretch>
        </p:blipFill>
        <p:spPr>
          <a:xfrm>
            <a:off x="5530568" y="4495805"/>
            <a:ext cx="6515665" cy="889002"/>
          </a:xfrm>
          <a:prstGeom prst="rect">
            <a:avLst/>
          </a:prstGeom>
        </p:spPr>
      </p:pic>
      <p:pic>
        <p:nvPicPr>
          <p:cNvPr id="11" name="תמונה 10">
            <a:extLst>
              <a:ext uri="{FF2B5EF4-FFF2-40B4-BE49-F238E27FC236}">
                <a16:creationId xmlns:a16="http://schemas.microsoft.com/office/drawing/2014/main" id="{BCB7909F-7FB7-F59E-D353-09B2A4CF68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8678" t="34294" b="-955"/>
          <a:stretch>
            <a:fillRect/>
          </a:stretch>
        </p:blipFill>
        <p:spPr>
          <a:xfrm>
            <a:off x="937248" y="4953003"/>
            <a:ext cx="5950232" cy="1752599"/>
          </a:xfrm>
          <a:prstGeom prst="rect">
            <a:avLst/>
          </a:prstGeom>
        </p:spPr>
      </p:pic>
      <p:pic>
        <p:nvPicPr>
          <p:cNvPr id="12" name="תמונה 11">
            <a:hlinkClick r:id="rId9"/>
            <a:extLst>
              <a:ext uri="{FF2B5EF4-FFF2-40B4-BE49-F238E27FC236}">
                <a16:creationId xmlns:a16="http://schemas.microsoft.com/office/drawing/2014/main" id="{796DD7C9-477A-8073-CCED-29061F8BCC7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48" y="2438400"/>
            <a:ext cx="876804" cy="876804"/>
          </a:xfrm>
          <a:prstGeom prst="rect">
            <a:avLst/>
          </a:prstGeom>
        </p:spPr>
      </p:pic>
      <p:sp>
        <p:nvSpPr>
          <p:cNvPr id="14" name="תיבת טקסט 13">
            <a:extLst>
              <a:ext uri="{FF2B5EF4-FFF2-40B4-BE49-F238E27FC236}">
                <a16:creationId xmlns:a16="http://schemas.microsoft.com/office/drawing/2014/main" id="{8F7B617E-9199-8351-837E-3E472A1CC4CE}"/>
              </a:ext>
            </a:extLst>
          </p:cNvPr>
          <p:cNvSpPr txBox="1"/>
          <p:nvPr/>
        </p:nvSpPr>
        <p:spPr>
          <a:xfrm>
            <a:off x="1814052" y="2626427"/>
            <a:ext cx="29337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00000"/>
              </a:lnSpc>
              <a:spcAft>
                <a:spcPts val="800"/>
              </a:spcAft>
              <a:buNone/>
            </a:pPr>
            <a:r>
              <a:rPr lang="he-IL" sz="1600" dirty="0">
                <a:effectLst/>
                <a:latin typeface="+mn-lt"/>
                <a:ea typeface="Calibri" panose="020F0502020204030204" pitchFamily="34" charset="0"/>
                <a:cs typeface="David" panose="020E0502060401010101" pitchFamily="34" charset="-79"/>
              </a:rPr>
              <a:t>ביישומון שלפניכם תוכלו ליצור זווית מסכום של שתי זוויות.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207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B97350-F5BC-0825-410E-C28AE3ED3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27CE89A6-E32D-DB13-9547-9904278ADC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9CD0F8AB-B64B-E5D0-C8FB-BD163E38B4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22257D75-3DD5-84F4-9907-26FF2E18DE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37651" y="2422710"/>
            <a:ext cx="6916698" cy="201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86385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4B5D4-45B2-4618-C365-E544287AC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F63D22AC-3E10-EEAC-31C0-455D8C43F2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0D95B587-F1B8-AAE7-DB50-5E5CB4A5E4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A9C606C7-CA70-C8D3-5A89-12B12469DD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b="59422"/>
          <a:stretch>
            <a:fillRect/>
          </a:stretch>
        </p:blipFill>
        <p:spPr>
          <a:xfrm>
            <a:off x="5514057" y="142053"/>
            <a:ext cx="6523285" cy="1750247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3EF4DDA0-4B80-D805-7B39-243C103341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39694" b="25268"/>
          <a:stretch>
            <a:fillRect/>
          </a:stretch>
        </p:blipFill>
        <p:spPr>
          <a:xfrm>
            <a:off x="5514056" y="2044700"/>
            <a:ext cx="6523285" cy="1511300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21A081DE-65FA-DAA4-A3A6-88AA2BD933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74731" b="-347"/>
          <a:stretch>
            <a:fillRect/>
          </a:stretch>
        </p:blipFill>
        <p:spPr>
          <a:xfrm>
            <a:off x="5506435" y="3898900"/>
            <a:ext cx="6523285" cy="1104900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5563CE5F-ECAD-95B4-69B5-B88C7FDCA9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14056" y="5308636"/>
            <a:ext cx="6530906" cy="838273"/>
          </a:xfrm>
          <a:prstGeom prst="rect">
            <a:avLst/>
          </a:prstGeom>
        </p:spPr>
      </p:pic>
      <p:pic>
        <p:nvPicPr>
          <p:cNvPr id="10" name="תמונה 9">
            <a:hlinkClick r:id="rId9"/>
            <a:extLst>
              <a:ext uri="{FF2B5EF4-FFF2-40B4-BE49-F238E27FC236}">
                <a16:creationId xmlns:a16="http://schemas.microsoft.com/office/drawing/2014/main" id="{4E3362C4-A7A9-640A-AC0A-D5E60155757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48" y="3325812"/>
            <a:ext cx="765175" cy="765175"/>
          </a:xfrm>
          <a:prstGeom prst="rect">
            <a:avLst/>
          </a:prstGeom>
        </p:spPr>
      </p:pic>
      <p:sp>
        <p:nvSpPr>
          <p:cNvPr id="12" name="תיבת טקסט 11">
            <a:extLst>
              <a:ext uri="{FF2B5EF4-FFF2-40B4-BE49-F238E27FC236}">
                <a16:creationId xmlns:a16="http://schemas.microsoft.com/office/drawing/2014/main" id="{237A9BEC-6C3D-8D6B-0966-917F586D36AD}"/>
              </a:ext>
            </a:extLst>
          </p:cNvPr>
          <p:cNvSpPr txBox="1"/>
          <p:nvPr/>
        </p:nvSpPr>
        <p:spPr>
          <a:xfrm>
            <a:off x="1715122" y="3385233"/>
            <a:ext cx="32893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1800" dirty="0">
                <a:effectLst/>
                <a:ea typeface="Calibri" panose="020F0502020204030204" pitchFamily="34" charset="0"/>
                <a:cs typeface="David" panose="020E0502060401010101" pitchFamily="34" charset="-79"/>
              </a:rPr>
              <a:t>ביישומון שלפניכם תוכלו ליצור זווית מהפרש של שתי זוויות.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93703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2977D-F262-FD0D-8274-17CC5D0BC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4C0432AD-FFB4-2CD1-1452-7D77ADB131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6D03E0BE-F416-7CF1-81DF-A88CAA7C6A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315C73EE-CD98-33AB-EF3E-2CDE39B824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86312" y="2354490"/>
            <a:ext cx="7419376" cy="238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6509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1C8AC-2C5A-4E15-1755-8974C9DD7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תמונה 21">
            <a:extLst>
              <a:ext uri="{FF2B5EF4-FFF2-40B4-BE49-F238E27FC236}">
                <a16:creationId xmlns:a16="http://schemas.microsoft.com/office/drawing/2014/main" id="{D547C933-62DB-E7E7-2C5F-7E0F60538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881" y="182077"/>
            <a:ext cx="4006575" cy="1148653"/>
          </a:xfrm>
          <a:prstGeom prst="rect">
            <a:avLst/>
          </a:prstGeom>
        </p:spPr>
      </p:pic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A196E092-9BF9-AB4C-0AAC-24F049AD6276}"/>
              </a:ext>
            </a:extLst>
          </p:cNvPr>
          <p:cNvSpPr txBox="1">
            <a:spLocks/>
          </p:cNvSpPr>
          <p:nvPr/>
        </p:nvSpPr>
        <p:spPr>
          <a:xfrm>
            <a:off x="8211706" y="1095450"/>
            <a:ext cx="4362623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זוויות</a:t>
            </a: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D5B908FA-DD4F-B717-F123-7726BDF24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  <p:sp>
        <p:nvSpPr>
          <p:cNvPr id="2" name="כותרת משנה 2">
            <a:extLst>
              <a:ext uri="{FF2B5EF4-FFF2-40B4-BE49-F238E27FC236}">
                <a16:creationId xmlns:a16="http://schemas.microsoft.com/office/drawing/2014/main" id="{3479BEBB-2531-DE55-32E1-CA833163FFD6}"/>
              </a:ext>
            </a:extLst>
          </p:cNvPr>
          <p:cNvSpPr txBox="1">
            <a:spLocks/>
          </p:cNvSpPr>
          <p:nvPr/>
        </p:nvSpPr>
        <p:spPr>
          <a:xfrm>
            <a:off x="4000500" y="1978121"/>
            <a:ext cx="7087929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sz="4000" b="1" dirty="0"/>
              <a:t>זוויות צמודות וזוויות קדקודיות</a:t>
            </a:r>
            <a:endParaRPr lang="en-US" sz="4000" b="1" dirty="0"/>
          </a:p>
          <a:p>
            <a:endParaRPr lang="en-US" sz="4000" dirty="0"/>
          </a:p>
        </p:txBody>
      </p:sp>
      <p:sp>
        <p:nvSpPr>
          <p:cNvPr id="5" name="כותרת משנה 2">
            <a:extLst>
              <a:ext uri="{FF2B5EF4-FFF2-40B4-BE49-F238E27FC236}">
                <a16:creationId xmlns:a16="http://schemas.microsoft.com/office/drawing/2014/main" id="{E8A3EAF5-4E78-14E5-15FA-AC7AF7BACCBF}"/>
              </a:ext>
            </a:extLst>
          </p:cNvPr>
          <p:cNvSpPr txBox="1">
            <a:spLocks/>
          </p:cNvSpPr>
          <p:nvPr/>
        </p:nvSpPr>
        <p:spPr>
          <a:xfrm>
            <a:off x="3275763" y="3047051"/>
            <a:ext cx="7687047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sz="4000" b="1" dirty="0"/>
              <a:t>א. זוויות צמודות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35240816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00DE4-15F7-9364-18C3-24191687AD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משנה 2">
            <a:extLst>
              <a:ext uri="{FF2B5EF4-FFF2-40B4-BE49-F238E27FC236}">
                <a16:creationId xmlns:a16="http://schemas.microsoft.com/office/drawing/2014/main" id="{5B4E78DB-E843-92D4-5428-0BC1A2CDB346}"/>
              </a:ext>
            </a:extLst>
          </p:cNvPr>
          <p:cNvSpPr txBox="1">
            <a:spLocks/>
          </p:cNvSpPr>
          <p:nvPr/>
        </p:nvSpPr>
        <p:spPr>
          <a:xfrm>
            <a:off x="2336799" y="2405881"/>
            <a:ext cx="7788539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6000" b="1" dirty="0">
                <a:solidFill>
                  <a:srgbClr val="D52E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הסבר ודוגמה פתורה</a:t>
            </a:r>
            <a:endParaRPr lang="he-IL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תמונה 21">
            <a:extLst>
              <a:ext uri="{FF2B5EF4-FFF2-40B4-BE49-F238E27FC236}">
                <a16:creationId xmlns:a16="http://schemas.microsoft.com/office/drawing/2014/main" id="{E2D964D7-5352-A2F6-8E67-49F27CCCB0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711" y="185098"/>
            <a:ext cx="4006575" cy="1148653"/>
          </a:xfrm>
          <a:prstGeom prst="rect">
            <a:avLst/>
          </a:prstGeom>
        </p:spPr>
      </p:pic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31E5EE9E-C003-B9F4-1BFC-EE23C17A308C}"/>
              </a:ext>
            </a:extLst>
          </p:cNvPr>
          <p:cNvSpPr txBox="1">
            <a:spLocks/>
          </p:cNvSpPr>
          <p:nvPr/>
        </p:nvSpPr>
        <p:spPr>
          <a:xfrm>
            <a:off x="3513951" y="3619807"/>
            <a:ext cx="5619031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עמ' 242</a:t>
            </a:r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B2725891-554C-B152-65E3-95264CCC11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30741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B799AD-23A2-B7CE-03C2-D7EF16A51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6B3AADB5-6537-F213-6C8B-F874314239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1CBEA729-5046-294C-136F-B92E1D2DEB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51F48814-AA94-E904-1944-83A2A9C08E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83891" y="2387601"/>
            <a:ext cx="7333703" cy="18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35838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7A47AB-8109-C271-AAFC-BBFA49464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F1ED455D-E751-F5EC-CA2D-B61C90E3D8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F9DF2257-897F-ADD0-D679-993CF16A9D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7C8A1065-075F-CC76-CE6B-DAAE9073D1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b="49060"/>
          <a:stretch>
            <a:fillRect/>
          </a:stretch>
        </p:blipFill>
        <p:spPr>
          <a:xfrm>
            <a:off x="6447370" y="335105"/>
            <a:ext cx="5372566" cy="2065196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FB5EE735-48C8-8305-EB03-09AD068E1F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51018" b="14524"/>
          <a:stretch>
            <a:fillRect/>
          </a:stretch>
        </p:blipFill>
        <p:spPr>
          <a:xfrm>
            <a:off x="6447370" y="2514600"/>
            <a:ext cx="5372566" cy="1397000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A4B175C2-AD13-53B0-472D-5E66A61C32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85476" b="428"/>
          <a:stretch>
            <a:fillRect/>
          </a:stretch>
        </p:blipFill>
        <p:spPr>
          <a:xfrm>
            <a:off x="6447370" y="4127500"/>
            <a:ext cx="5372566" cy="571500"/>
          </a:xfrm>
          <a:prstGeom prst="rect">
            <a:avLst/>
          </a:prstGeom>
        </p:spPr>
      </p:pic>
      <p:pic>
        <p:nvPicPr>
          <p:cNvPr id="8" name="תמונה 7">
            <a:hlinkClick r:id="rId7"/>
            <a:extLst>
              <a:ext uri="{FF2B5EF4-FFF2-40B4-BE49-F238E27FC236}">
                <a16:creationId xmlns:a16="http://schemas.microsoft.com/office/drawing/2014/main" id="{395ED3DD-2886-461D-AB91-F31D7778037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174" y="2943224"/>
            <a:ext cx="876803" cy="876803"/>
          </a:xfrm>
          <a:prstGeom prst="rect">
            <a:avLst/>
          </a:prstGeom>
        </p:spPr>
      </p:pic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645F3FF9-469D-C420-BDDE-3BFF651A9560}"/>
              </a:ext>
            </a:extLst>
          </p:cNvPr>
          <p:cNvSpPr txBox="1"/>
          <p:nvPr/>
        </p:nvSpPr>
        <p:spPr>
          <a:xfrm>
            <a:off x="2405977" y="3136612"/>
            <a:ext cx="32194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00000"/>
              </a:lnSpc>
              <a:spcAft>
                <a:spcPts val="800"/>
              </a:spcAft>
              <a:buNone/>
            </a:pPr>
            <a:r>
              <a:rPr lang="he-IL" sz="1600" dirty="0">
                <a:effectLst/>
                <a:latin typeface="+mn-lt"/>
                <a:ea typeface="Calibri" panose="020F0502020204030204" pitchFamily="34" charset="0"/>
                <a:cs typeface="David" panose="020E0502060401010101" pitchFamily="34" charset="-79"/>
              </a:rPr>
              <a:t>ביישומון שלפניכם תוכלו לראות המחשה של סכום זוג זוויות צמודות.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תמונה 11">
            <a:extLst>
              <a:ext uri="{FF2B5EF4-FFF2-40B4-BE49-F238E27FC236}">
                <a16:creationId xmlns:a16="http://schemas.microsoft.com/office/drawing/2014/main" id="{B6D43027-1D14-FD52-BB80-6EAF64E6254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05977" y="4747284"/>
            <a:ext cx="6424217" cy="1737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081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8454F2-B0C5-A998-22CF-C46159DAA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תמונה 21">
            <a:extLst>
              <a:ext uri="{FF2B5EF4-FFF2-40B4-BE49-F238E27FC236}">
                <a16:creationId xmlns:a16="http://schemas.microsoft.com/office/drawing/2014/main" id="{7A8ABC84-AF40-EA96-8273-1DAA44FDC7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881" y="182077"/>
            <a:ext cx="4006575" cy="1148653"/>
          </a:xfrm>
          <a:prstGeom prst="rect">
            <a:avLst/>
          </a:prstGeom>
        </p:spPr>
      </p:pic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57DBC013-6FD1-31D4-3DC0-0F2B183B81D9}"/>
              </a:ext>
            </a:extLst>
          </p:cNvPr>
          <p:cNvSpPr txBox="1">
            <a:spLocks/>
          </p:cNvSpPr>
          <p:nvPr/>
        </p:nvSpPr>
        <p:spPr>
          <a:xfrm>
            <a:off x="8211706" y="1095450"/>
            <a:ext cx="4362623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זוויות</a:t>
            </a: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70A7CE74-481E-58C4-FF42-641548BC29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  <p:sp>
        <p:nvSpPr>
          <p:cNvPr id="2" name="כותרת משנה 2">
            <a:extLst>
              <a:ext uri="{FF2B5EF4-FFF2-40B4-BE49-F238E27FC236}">
                <a16:creationId xmlns:a16="http://schemas.microsoft.com/office/drawing/2014/main" id="{83B8D6F9-7B6E-79AD-880B-77D2145FB512}"/>
              </a:ext>
            </a:extLst>
          </p:cNvPr>
          <p:cNvSpPr txBox="1">
            <a:spLocks/>
          </p:cNvSpPr>
          <p:nvPr/>
        </p:nvSpPr>
        <p:spPr>
          <a:xfrm>
            <a:off x="4000500" y="1978121"/>
            <a:ext cx="7087929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sz="4000" b="1" dirty="0"/>
              <a:t>זוויות צמודות וזוויות קדקודיות</a:t>
            </a:r>
            <a:endParaRPr lang="en-US" sz="4000" b="1" dirty="0"/>
          </a:p>
          <a:p>
            <a:endParaRPr lang="en-US" sz="4000" dirty="0"/>
          </a:p>
        </p:txBody>
      </p:sp>
      <p:sp>
        <p:nvSpPr>
          <p:cNvPr id="5" name="כותרת משנה 2">
            <a:extLst>
              <a:ext uri="{FF2B5EF4-FFF2-40B4-BE49-F238E27FC236}">
                <a16:creationId xmlns:a16="http://schemas.microsoft.com/office/drawing/2014/main" id="{F2BD2B82-3151-F344-306F-AA5F8A9F9283}"/>
              </a:ext>
            </a:extLst>
          </p:cNvPr>
          <p:cNvSpPr txBox="1">
            <a:spLocks/>
          </p:cNvSpPr>
          <p:nvPr/>
        </p:nvSpPr>
        <p:spPr>
          <a:xfrm>
            <a:off x="3275763" y="3047051"/>
            <a:ext cx="7687047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sz="4000" b="1" dirty="0"/>
              <a:t>ב. זוויות קדקודיות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9196521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E701F-FF22-8827-787A-8D9402BEF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משנה 2">
            <a:extLst>
              <a:ext uri="{FF2B5EF4-FFF2-40B4-BE49-F238E27FC236}">
                <a16:creationId xmlns:a16="http://schemas.microsoft.com/office/drawing/2014/main" id="{84829D9F-F533-B511-3B0E-685B5869A1DC}"/>
              </a:ext>
            </a:extLst>
          </p:cNvPr>
          <p:cNvSpPr txBox="1">
            <a:spLocks/>
          </p:cNvSpPr>
          <p:nvPr/>
        </p:nvSpPr>
        <p:spPr>
          <a:xfrm>
            <a:off x="2336799" y="2405881"/>
            <a:ext cx="7788539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6000" b="1" dirty="0">
                <a:solidFill>
                  <a:srgbClr val="D52E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הסבר ודוגמה פתורה</a:t>
            </a:r>
            <a:endParaRPr lang="he-IL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תמונה 21">
            <a:extLst>
              <a:ext uri="{FF2B5EF4-FFF2-40B4-BE49-F238E27FC236}">
                <a16:creationId xmlns:a16="http://schemas.microsoft.com/office/drawing/2014/main" id="{0B387DB0-4B61-EFBA-2C23-2557749535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711" y="185098"/>
            <a:ext cx="4006575" cy="1148653"/>
          </a:xfrm>
          <a:prstGeom prst="rect">
            <a:avLst/>
          </a:prstGeom>
        </p:spPr>
      </p:pic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CC00E667-C9C2-50A4-B2A5-23F30C328416}"/>
              </a:ext>
            </a:extLst>
          </p:cNvPr>
          <p:cNvSpPr txBox="1">
            <a:spLocks/>
          </p:cNvSpPr>
          <p:nvPr/>
        </p:nvSpPr>
        <p:spPr>
          <a:xfrm>
            <a:off x="3513951" y="3619807"/>
            <a:ext cx="5619031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עמ' 249</a:t>
            </a:r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738C1AB8-E361-A918-BDDE-CA23093B3D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265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משנה 2">
            <a:extLst>
              <a:ext uri="{FF2B5EF4-FFF2-40B4-BE49-F238E27FC236}">
                <a16:creationId xmlns:a16="http://schemas.microsoft.com/office/drawing/2014/main" id="{A915D72C-8E67-FE9E-929D-D19EA78FBC0B}"/>
              </a:ext>
            </a:extLst>
          </p:cNvPr>
          <p:cNvSpPr txBox="1">
            <a:spLocks/>
          </p:cNvSpPr>
          <p:nvPr/>
        </p:nvSpPr>
        <p:spPr>
          <a:xfrm>
            <a:off x="2336799" y="2405881"/>
            <a:ext cx="7788539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6000" b="1" dirty="0">
                <a:solidFill>
                  <a:srgbClr val="D52E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הסבר ודוגמה פתורה</a:t>
            </a:r>
            <a:endParaRPr lang="he-IL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תמונה 21">
            <a:extLst>
              <a:ext uri="{FF2B5EF4-FFF2-40B4-BE49-F238E27FC236}">
                <a16:creationId xmlns:a16="http://schemas.microsoft.com/office/drawing/2014/main" id="{6152B443-17AD-38BC-72B3-A78171998E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711" y="185098"/>
            <a:ext cx="4006575" cy="1148653"/>
          </a:xfrm>
          <a:prstGeom prst="rect">
            <a:avLst/>
          </a:prstGeom>
        </p:spPr>
      </p:pic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FE23E111-8885-EB58-671C-9C90179BE5DC}"/>
              </a:ext>
            </a:extLst>
          </p:cNvPr>
          <p:cNvSpPr txBox="1">
            <a:spLocks/>
          </p:cNvSpPr>
          <p:nvPr/>
        </p:nvSpPr>
        <p:spPr>
          <a:xfrm>
            <a:off x="3513951" y="3619807"/>
            <a:ext cx="5619031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עמ' 190</a:t>
            </a:r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AD0310E7-5378-0B8C-2A8B-85BFC7F048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08582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2FF08E-6917-2E91-6183-C47CB2C4D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A8FA6706-5E14-116A-021D-948A1086C8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93D6EED0-3EB4-D404-154A-92461FB73D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1AE2B7A6-138B-9C85-56D7-004F606660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00359" y="2057345"/>
            <a:ext cx="6991281" cy="2743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81248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BB923-3D5A-2C5A-7DA8-60A232ADA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9447ECA5-C447-27E0-460A-10BF755015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556A32FA-734B-400B-66F3-9F74860DA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7920A695-7D93-B85D-47E3-6FB621DACE6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" b="623"/>
          <a:stretch>
            <a:fillRect/>
          </a:stretch>
        </p:blipFill>
        <p:spPr>
          <a:xfrm>
            <a:off x="5357049" y="239868"/>
            <a:ext cx="6640570" cy="4052732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4A47B77C-0C04-E523-9B69-72084FC460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57047" y="4508427"/>
            <a:ext cx="6640571" cy="1826157"/>
          </a:xfrm>
          <a:prstGeom prst="rect">
            <a:avLst/>
          </a:prstGeom>
        </p:spPr>
      </p:pic>
      <p:pic>
        <p:nvPicPr>
          <p:cNvPr id="8" name="תמונה 7">
            <a:hlinkClick r:id="rId7"/>
            <a:extLst>
              <a:ext uri="{FF2B5EF4-FFF2-40B4-BE49-F238E27FC236}">
                <a16:creationId xmlns:a16="http://schemas.microsoft.com/office/drawing/2014/main" id="{0FEF74D0-B0B9-7DA2-2715-CA6D429C03D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48" y="3273458"/>
            <a:ext cx="876804" cy="876804"/>
          </a:xfrm>
          <a:prstGeom prst="rect">
            <a:avLst/>
          </a:prstGeom>
        </p:spPr>
      </p:pic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60D00484-32C6-5205-AEC0-BE7E77A2AA94}"/>
              </a:ext>
            </a:extLst>
          </p:cNvPr>
          <p:cNvSpPr txBox="1"/>
          <p:nvPr/>
        </p:nvSpPr>
        <p:spPr>
          <a:xfrm>
            <a:off x="1814052" y="3346909"/>
            <a:ext cx="334214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00000"/>
              </a:lnSpc>
              <a:spcAft>
                <a:spcPts val="800"/>
              </a:spcAft>
              <a:buNone/>
            </a:pPr>
            <a:r>
              <a:rPr lang="he-IL" sz="1600" dirty="0">
                <a:effectLst/>
                <a:latin typeface="+mn-lt"/>
                <a:ea typeface="Calibri" panose="020F0502020204030204" pitchFamily="34" charset="0"/>
                <a:cs typeface="David" panose="020E0502060401010101" pitchFamily="34" charset="-79"/>
              </a:rPr>
              <a:t>ביישומון שלפניכם תוכלו לשנות את הישרים הנחתכים ו</a:t>
            </a:r>
            <a:r>
              <a:rPr lang="he-IL" sz="1600" dirty="0">
                <a:effectLst/>
                <a:ea typeface="Calibri" panose="020F0502020204030204" pitchFamily="34" charset="0"/>
                <a:cs typeface="David" panose="020E0502060401010101" pitchFamily="34" charset="-79"/>
              </a:rPr>
              <a:t>לראות את הקשר בין גודלי הזוויות הקדקודיות שנוצרות ביניהם.</a:t>
            </a:r>
            <a:endParaRPr lang="he-IL" sz="1600" dirty="0"/>
          </a:p>
        </p:txBody>
      </p:sp>
    </p:spTree>
    <p:extLst>
      <p:ext uri="{BB962C8B-B14F-4D97-AF65-F5344CB8AC3E}">
        <p14:creationId xmlns:p14="http://schemas.microsoft.com/office/powerpoint/2010/main" val="4107256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D2037-2A41-01DE-1A76-27302E219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CA3BE20B-B5A3-E1E4-F8D0-7F8F3FB157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FB58A679-3ACC-CC26-0889-95BBB26097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9E7C2B52-FAFA-3681-D5F0-0A0D135134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b="48240"/>
          <a:stretch>
            <a:fillRect/>
          </a:stretch>
        </p:blipFill>
        <p:spPr>
          <a:xfrm>
            <a:off x="6456438" y="159833"/>
            <a:ext cx="5578323" cy="2240468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6FB93B11-F1AF-5FE0-990C-5E03A2344A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60401" b="-303"/>
          <a:stretch>
            <a:fillRect/>
          </a:stretch>
        </p:blipFill>
        <p:spPr>
          <a:xfrm>
            <a:off x="6456437" y="2565400"/>
            <a:ext cx="5578323" cy="1727200"/>
          </a:xfrm>
          <a:prstGeom prst="rect">
            <a:avLst/>
          </a:prstGeom>
        </p:spPr>
      </p:pic>
      <p:pic>
        <p:nvPicPr>
          <p:cNvPr id="13" name="תמונה 12">
            <a:extLst>
              <a:ext uri="{FF2B5EF4-FFF2-40B4-BE49-F238E27FC236}">
                <a16:creationId xmlns:a16="http://schemas.microsoft.com/office/drawing/2014/main" id="{312B36F9-EFF3-4DA1-EC7F-F2FCB8D9EFC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15108" y="4631630"/>
            <a:ext cx="5883150" cy="1379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202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7B50D-29AF-0273-099A-5BD28D7C2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תמונה 21">
            <a:extLst>
              <a:ext uri="{FF2B5EF4-FFF2-40B4-BE49-F238E27FC236}">
                <a16:creationId xmlns:a16="http://schemas.microsoft.com/office/drawing/2014/main" id="{4B3D3E88-9182-BCEE-15D4-597DF38F43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881" y="182077"/>
            <a:ext cx="4006575" cy="1148653"/>
          </a:xfrm>
          <a:prstGeom prst="rect">
            <a:avLst/>
          </a:prstGeom>
        </p:spPr>
      </p:pic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C61464AE-5061-A164-8801-D86664FA9595}"/>
              </a:ext>
            </a:extLst>
          </p:cNvPr>
          <p:cNvSpPr txBox="1">
            <a:spLocks/>
          </p:cNvSpPr>
          <p:nvPr/>
        </p:nvSpPr>
        <p:spPr>
          <a:xfrm>
            <a:off x="8211706" y="1095450"/>
            <a:ext cx="4362623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זוויות</a:t>
            </a: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0B9B4C3E-6C21-BDFC-4721-5F9A0F9BAC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  <p:sp>
        <p:nvSpPr>
          <p:cNvPr id="2" name="כותרת משנה 2">
            <a:extLst>
              <a:ext uri="{FF2B5EF4-FFF2-40B4-BE49-F238E27FC236}">
                <a16:creationId xmlns:a16="http://schemas.microsoft.com/office/drawing/2014/main" id="{C302A47B-0EE0-F101-F823-DF104E955CCF}"/>
              </a:ext>
            </a:extLst>
          </p:cNvPr>
          <p:cNvSpPr txBox="1">
            <a:spLocks/>
          </p:cNvSpPr>
          <p:nvPr/>
        </p:nvSpPr>
        <p:spPr>
          <a:xfrm>
            <a:off x="2184401" y="2017710"/>
            <a:ext cx="8883824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sz="4000" b="1" dirty="0"/>
              <a:t>זוויות במשולש שווה-צלעות ושווה-שוקיים</a:t>
            </a:r>
            <a:endParaRPr lang="en-US" sz="4000" b="1" dirty="0"/>
          </a:p>
          <a:p>
            <a:pPr algn="r"/>
            <a:endParaRPr lang="en-US" sz="4000" b="1" dirty="0"/>
          </a:p>
          <a:p>
            <a:endParaRPr lang="en-US" sz="4000" dirty="0"/>
          </a:p>
        </p:txBody>
      </p:sp>
      <p:sp>
        <p:nvSpPr>
          <p:cNvPr id="5" name="כותרת משנה 2">
            <a:extLst>
              <a:ext uri="{FF2B5EF4-FFF2-40B4-BE49-F238E27FC236}">
                <a16:creationId xmlns:a16="http://schemas.microsoft.com/office/drawing/2014/main" id="{1849FAD1-5608-4312-2A5B-48ED2557F2BB}"/>
              </a:ext>
            </a:extLst>
          </p:cNvPr>
          <p:cNvSpPr txBox="1">
            <a:spLocks/>
          </p:cNvSpPr>
          <p:nvPr/>
        </p:nvSpPr>
        <p:spPr>
          <a:xfrm>
            <a:off x="3275763" y="3047051"/>
            <a:ext cx="7687047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sz="4000" b="1" dirty="0"/>
              <a:t>א. מיון משולשים לפי צלעות וזוויות</a:t>
            </a:r>
            <a:endParaRPr lang="en-US" sz="4000" b="1" dirty="0"/>
          </a:p>
          <a:p>
            <a:pPr algn="r"/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57047138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645B36-5493-2AE1-9C1F-551ABF158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משנה 2">
            <a:extLst>
              <a:ext uri="{FF2B5EF4-FFF2-40B4-BE49-F238E27FC236}">
                <a16:creationId xmlns:a16="http://schemas.microsoft.com/office/drawing/2014/main" id="{6560CC78-4717-731F-38BE-0347CEED2F27}"/>
              </a:ext>
            </a:extLst>
          </p:cNvPr>
          <p:cNvSpPr txBox="1">
            <a:spLocks/>
          </p:cNvSpPr>
          <p:nvPr/>
        </p:nvSpPr>
        <p:spPr>
          <a:xfrm>
            <a:off x="2336799" y="2405881"/>
            <a:ext cx="7788539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6000" b="1" dirty="0">
                <a:solidFill>
                  <a:srgbClr val="D52E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הסבר ודוגמה פתורה</a:t>
            </a:r>
            <a:endParaRPr lang="he-IL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תמונה 21">
            <a:extLst>
              <a:ext uri="{FF2B5EF4-FFF2-40B4-BE49-F238E27FC236}">
                <a16:creationId xmlns:a16="http://schemas.microsoft.com/office/drawing/2014/main" id="{5A40BA40-67BE-7449-6B0D-F3BDAD2710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711" y="185098"/>
            <a:ext cx="4006575" cy="1148653"/>
          </a:xfrm>
          <a:prstGeom prst="rect">
            <a:avLst/>
          </a:prstGeom>
        </p:spPr>
      </p:pic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C3C2CDE8-C99B-477A-398A-1DE03F557C23}"/>
              </a:ext>
            </a:extLst>
          </p:cNvPr>
          <p:cNvSpPr txBox="1">
            <a:spLocks/>
          </p:cNvSpPr>
          <p:nvPr/>
        </p:nvSpPr>
        <p:spPr>
          <a:xfrm>
            <a:off x="3513951" y="3619807"/>
            <a:ext cx="5619031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עמ' 258</a:t>
            </a:r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AB1A13CD-8383-58DC-0BD4-0AC0E413B6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59831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3941F7-A88C-3155-26E5-2C6DF01948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B1B05C0F-045E-5444-3414-7DACD77E5B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48E35468-5017-A64C-B722-07088361A3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B63A4852-0D79-A424-A192-52E1137B95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06753" y="1752454"/>
            <a:ext cx="6378493" cy="3353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79048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B70458-BFB8-EF3C-B769-5DBB15497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8B4AA334-A9DA-944B-0E60-049838C1A3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62CFD1A9-591A-5F17-7A25-23EF080A62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645B643E-5381-A5EC-29AC-0A5A665FD0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98853" y="184857"/>
            <a:ext cx="6408975" cy="2667231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B5382A3A-6A7E-8498-256B-EDF463F8CE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98853" y="3129246"/>
            <a:ext cx="6386113" cy="3444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500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BA582-26A9-045F-8F93-529243CD6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B0500FF8-0AC3-A676-81E4-F7DE0E406C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526EA3BB-0ED7-5987-FC6E-427FEA0DB7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9E29383E-DE1C-CBAA-CEC7-A4BF324739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b="18352"/>
          <a:stretch>
            <a:fillRect/>
          </a:stretch>
        </p:blipFill>
        <p:spPr>
          <a:xfrm>
            <a:off x="6096000" y="142103"/>
            <a:ext cx="6005080" cy="2588398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EF9E7C53-D765-C5B3-7752-00D3007642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b="64589"/>
          <a:stretch>
            <a:fillRect/>
          </a:stretch>
        </p:blipFill>
        <p:spPr>
          <a:xfrm>
            <a:off x="6720894" y="2995832"/>
            <a:ext cx="5380186" cy="801468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3E3D35C3-29DD-1331-6987-1C3E58C8EC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35411" b="38156"/>
          <a:stretch>
            <a:fillRect/>
          </a:stretch>
        </p:blipFill>
        <p:spPr>
          <a:xfrm>
            <a:off x="6720894" y="4062631"/>
            <a:ext cx="5380186" cy="598268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ADBA914E-EF88-C240-8DCC-8CBF275C12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62966" b="24128"/>
          <a:stretch>
            <a:fillRect/>
          </a:stretch>
        </p:blipFill>
        <p:spPr>
          <a:xfrm>
            <a:off x="6720894" y="4876800"/>
            <a:ext cx="5380186" cy="292099"/>
          </a:xfrm>
          <a:prstGeom prst="rect">
            <a:avLst/>
          </a:prstGeom>
        </p:spPr>
      </p:pic>
      <p:pic>
        <p:nvPicPr>
          <p:cNvPr id="11" name="תמונה 10">
            <a:extLst>
              <a:ext uri="{FF2B5EF4-FFF2-40B4-BE49-F238E27FC236}">
                <a16:creationId xmlns:a16="http://schemas.microsoft.com/office/drawing/2014/main" id="{77EDDEBA-3666-86A1-61CF-4C5135C036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77616" b="1060"/>
          <a:stretch>
            <a:fillRect/>
          </a:stretch>
        </p:blipFill>
        <p:spPr>
          <a:xfrm>
            <a:off x="6720894" y="5437291"/>
            <a:ext cx="5380186" cy="482600"/>
          </a:xfrm>
          <a:prstGeom prst="rect">
            <a:avLst/>
          </a:prstGeom>
        </p:spPr>
      </p:pic>
      <p:pic>
        <p:nvPicPr>
          <p:cNvPr id="13" name="תמונה 12">
            <a:extLst>
              <a:ext uri="{FF2B5EF4-FFF2-40B4-BE49-F238E27FC236}">
                <a16:creationId xmlns:a16="http://schemas.microsoft.com/office/drawing/2014/main" id="{658AEDF7-8425-94D4-6C3A-16E3B4D0BB9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b="73565"/>
          <a:stretch>
            <a:fillRect/>
          </a:stretch>
        </p:blipFill>
        <p:spPr>
          <a:xfrm>
            <a:off x="563835" y="3219402"/>
            <a:ext cx="6378493" cy="292099"/>
          </a:xfrm>
          <a:prstGeom prst="rect">
            <a:avLst/>
          </a:prstGeom>
        </p:spPr>
      </p:pic>
      <p:pic>
        <p:nvPicPr>
          <p:cNvPr id="14" name="תמונה 13">
            <a:extLst>
              <a:ext uri="{FF2B5EF4-FFF2-40B4-BE49-F238E27FC236}">
                <a16:creationId xmlns:a16="http://schemas.microsoft.com/office/drawing/2014/main" id="{4020B4D3-905C-9457-CD80-E8FCE62A2E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81647" b="1127"/>
          <a:stretch>
            <a:fillRect/>
          </a:stretch>
        </p:blipFill>
        <p:spPr>
          <a:xfrm>
            <a:off x="937248" y="2157688"/>
            <a:ext cx="6005080" cy="546098"/>
          </a:xfrm>
          <a:prstGeom prst="rect">
            <a:avLst/>
          </a:prstGeom>
        </p:spPr>
      </p:pic>
      <p:pic>
        <p:nvPicPr>
          <p:cNvPr id="15" name="תמונה 14">
            <a:extLst>
              <a:ext uri="{FF2B5EF4-FFF2-40B4-BE49-F238E27FC236}">
                <a16:creationId xmlns:a16="http://schemas.microsoft.com/office/drawing/2014/main" id="{B2EAA6FD-3606-0ADD-0359-22ED9628258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24365" b="49200"/>
          <a:stretch>
            <a:fillRect/>
          </a:stretch>
        </p:blipFill>
        <p:spPr>
          <a:xfrm>
            <a:off x="563834" y="3618131"/>
            <a:ext cx="6378493" cy="292099"/>
          </a:xfrm>
          <a:prstGeom prst="rect">
            <a:avLst/>
          </a:prstGeom>
        </p:spPr>
      </p:pic>
      <p:pic>
        <p:nvPicPr>
          <p:cNvPr id="16" name="תמונה 15">
            <a:extLst>
              <a:ext uri="{FF2B5EF4-FFF2-40B4-BE49-F238E27FC236}">
                <a16:creationId xmlns:a16="http://schemas.microsoft.com/office/drawing/2014/main" id="{3E7D86B8-285F-F3C3-E8FA-2D9FE074F82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50800" b="21491"/>
          <a:stretch>
            <a:fillRect/>
          </a:stretch>
        </p:blipFill>
        <p:spPr>
          <a:xfrm>
            <a:off x="563834" y="4000401"/>
            <a:ext cx="6378493" cy="306169"/>
          </a:xfrm>
          <a:prstGeom prst="rect">
            <a:avLst/>
          </a:prstGeom>
        </p:spPr>
      </p:pic>
      <p:pic>
        <p:nvPicPr>
          <p:cNvPr id="17" name="תמונה 16">
            <a:extLst>
              <a:ext uri="{FF2B5EF4-FFF2-40B4-BE49-F238E27FC236}">
                <a16:creationId xmlns:a16="http://schemas.microsoft.com/office/drawing/2014/main" id="{632A502C-24BC-4826-A49D-E4D84C30169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75862" b="231"/>
          <a:stretch>
            <a:fillRect/>
          </a:stretch>
        </p:blipFill>
        <p:spPr>
          <a:xfrm>
            <a:off x="563833" y="4396741"/>
            <a:ext cx="6378493" cy="26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498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5D07ED-D5B7-9E20-8A03-0DAA5B8786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תמונה 21">
            <a:extLst>
              <a:ext uri="{FF2B5EF4-FFF2-40B4-BE49-F238E27FC236}">
                <a16:creationId xmlns:a16="http://schemas.microsoft.com/office/drawing/2014/main" id="{1AC240DC-D244-F901-A645-8B7192ECE5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881" y="182077"/>
            <a:ext cx="4006575" cy="1148653"/>
          </a:xfrm>
          <a:prstGeom prst="rect">
            <a:avLst/>
          </a:prstGeom>
        </p:spPr>
      </p:pic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8D03742D-9B09-14F7-7A09-11E8F1BE4770}"/>
              </a:ext>
            </a:extLst>
          </p:cNvPr>
          <p:cNvSpPr txBox="1">
            <a:spLocks/>
          </p:cNvSpPr>
          <p:nvPr/>
        </p:nvSpPr>
        <p:spPr>
          <a:xfrm>
            <a:off x="8211706" y="1095450"/>
            <a:ext cx="4362623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זוויות</a:t>
            </a: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2C566F54-475B-9BE2-896F-3B78E795A4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  <p:sp>
        <p:nvSpPr>
          <p:cNvPr id="2" name="כותרת משנה 2">
            <a:extLst>
              <a:ext uri="{FF2B5EF4-FFF2-40B4-BE49-F238E27FC236}">
                <a16:creationId xmlns:a16="http://schemas.microsoft.com/office/drawing/2014/main" id="{546413D7-D80A-CA31-BC42-EE7ACE0C6157}"/>
              </a:ext>
            </a:extLst>
          </p:cNvPr>
          <p:cNvSpPr txBox="1">
            <a:spLocks/>
          </p:cNvSpPr>
          <p:nvPr/>
        </p:nvSpPr>
        <p:spPr>
          <a:xfrm>
            <a:off x="2184401" y="2017710"/>
            <a:ext cx="8883824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sz="4000" b="1" dirty="0"/>
              <a:t>זוויות במשולש שווה-צלעות ושווה-שוקיים</a:t>
            </a:r>
            <a:endParaRPr lang="en-US" sz="4000" b="1" dirty="0"/>
          </a:p>
          <a:p>
            <a:pPr algn="r"/>
            <a:endParaRPr lang="en-US" sz="4000" b="1" dirty="0"/>
          </a:p>
          <a:p>
            <a:endParaRPr lang="en-US" sz="4000" dirty="0"/>
          </a:p>
        </p:txBody>
      </p:sp>
      <p:sp>
        <p:nvSpPr>
          <p:cNvPr id="5" name="כותרת משנה 2">
            <a:extLst>
              <a:ext uri="{FF2B5EF4-FFF2-40B4-BE49-F238E27FC236}">
                <a16:creationId xmlns:a16="http://schemas.microsoft.com/office/drawing/2014/main" id="{7F5DB18F-0942-1F53-47D1-5D24789FF970}"/>
              </a:ext>
            </a:extLst>
          </p:cNvPr>
          <p:cNvSpPr txBox="1">
            <a:spLocks/>
          </p:cNvSpPr>
          <p:nvPr/>
        </p:nvSpPr>
        <p:spPr>
          <a:xfrm>
            <a:off x="3275763" y="3047051"/>
            <a:ext cx="7687047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sz="4000" b="1" dirty="0"/>
              <a:t>ב. זוויות במשולש שווה-צלעות </a:t>
            </a:r>
            <a:endParaRPr lang="en-US" sz="4000" b="1" dirty="0"/>
          </a:p>
          <a:p>
            <a:pPr algn="r"/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31825894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6B217-A091-EE3D-AA62-C62E524C7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משנה 2">
            <a:extLst>
              <a:ext uri="{FF2B5EF4-FFF2-40B4-BE49-F238E27FC236}">
                <a16:creationId xmlns:a16="http://schemas.microsoft.com/office/drawing/2014/main" id="{A3C72C32-7045-1F09-14F5-5F8184C12471}"/>
              </a:ext>
            </a:extLst>
          </p:cNvPr>
          <p:cNvSpPr txBox="1">
            <a:spLocks/>
          </p:cNvSpPr>
          <p:nvPr/>
        </p:nvSpPr>
        <p:spPr>
          <a:xfrm>
            <a:off x="2336799" y="2405881"/>
            <a:ext cx="7788539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6000" b="1" dirty="0">
                <a:solidFill>
                  <a:srgbClr val="D52E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הסבר ודוגמה פתורה</a:t>
            </a:r>
            <a:endParaRPr lang="he-IL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תמונה 21">
            <a:extLst>
              <a:ext uri="{FF2B5EF4-FFF2-40B4-BE49-F238E27FC236}">
                <a16:creationId xmlns:a16="http://schemas.microsoft.com/office/drawing/2014/main" id="{B34B7B4B-23B9-7245-9F8C-4BA0BCB767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711" y="185098"/>
            <a:ext cx="4006575" cy="1148653"/>
          </a:xfrm>
          <a:prstGeom prst="rect">
            <a:avLst/>
          </a:prstGeom>
        </p:spPr>
      </p:pic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D79AD916-0E1A-2725-7638-14C5E9D7ABAA}"/>
              </a:ext>
            </a:extLst>
          </p:cNvPr>
          <p:cNvSpPr txBox="1">
            <a:spLocks/>
          </p:cNvSpPr>
          <p:nvPr/>
        </p:nvSpPr>
        <p:spPr>
          <a:xfrm>
            <a:off x="3513951" y="3619807"/>
            <a:ext cx="5619031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עמ' 263</a:t>
            </a:r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07FD23AF-867D-4E52-41BA-7DDBBEBD79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212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4476D-961C-99BD-C6E5-1123A8D6E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DEBF8E80-B2A9-4A91-F579-697DCDC4DC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50A7CB11-5394-08D1-888F-D376A2463A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8D77B24F-0F9D-D4DD-D749-2F7BF3C990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b="83768"/>
          <a:stretch>
            <a:fillRect/>
          </a:stretch>
        </p:blipFill>
        <p:spPr>
          <a:xfrm>
            <a:off x="3577290" y="125513"/>
            <a:ext cx="6562291" cy="106035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C22F0A8D-CF05-4AC8-C6EB-5D60E6773D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t="14920" b="46805"/>
          <a:stretch>
            <a:fillRect/>
          </a:stretch>
        </p:blipFill>
        <p:spPr>
          <a:xfrm>
            <a:off x="3577290" y="1185863"/>
            <a:ext cx="6562291" cy="2500311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B7E8C081-0076-B3CF-D3AA-14E05085B3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t="54070" b="219"/>
          <a:stretch>
            <a:fillRect/>
          </a:stretch>
        </p:blipFill>
        <p:spPr>
          <a:xfrm>
            <a:off x="3577289" y="3686174"/>
            <a:ext cx="6562291" cy="298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84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24AE3E-3ED3-8B5F-B862-0E7740CBB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BFF7CE08-2C40-B823-DF46-DF78567674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420DCA4E-2877-9F32-EF8B-A5C4866187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553C8F4A-65B3-6E40-2CEF-5D85DA3E52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21347" y="323696"/>
            <a:ext cx="6530906" cy="3543607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215156BE-28D1-A127-B7BE-F22EA1F2C22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1186" b="66017"/>
          <a:stretch>
            <a:fillRect/>
          </a:stretch>
        </p:blipFill>
        <p:spPr>
          <a:xfrm>
            <a:off x="5657588" y="4051300"/>
            <a:ext cx="6294665" cy="1092200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FE3E68D6-65CC-4480-E8AC-D6F30D5857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33983" b="47135"/>
          <a:stretch>
            <a:fillRect/>
          </a:stretch>
        </p:blipFill>
        <p:spPr>
          <a:xfrm>
            <a:off x="5657588" y="5327497"/>
            <a:ext cx="6294665" cy="628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394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A8250-100D-B7D3-035F-88DCBF49B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EA19DDE3-51EF-7D06-6DB3-75A17C591F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E85D746B-BE63-A8F9-5F27-4BC9D0DA39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3EDE93D5-9154-2B60-1B04-089A2B8D4B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21347" y="323696"/>
            <a:ext cx="6530906" cy="3543607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DC6F9258-9115-7C53-E8F0-F43A40849F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52864" b="29779"/>
          <a:stretch>
            <a:fillRect/>
          </a:stretch>
        </p:blipFill>
        <p:spPr>
          <a:xfrm>
            <a:off x="5657588" y="4622799"/>
            <a:ext cx="6294665" cy="578004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56A922F8-1F50-9E04-CBAC-67D05C2AB7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4544" t="70221" b="12422"/>
          <a:stretch>
            <a:fillRect/>
          </a:stretch>
        </p:blipFill>
        <p:spPr>
          <a:xfrm>
            <a:off x="5943600" y="5457748"/>
            <a:ext cx="6008653" cy="578004"/>
          </a:xfrm>
          <a:prstGeom prst="rect">
            <a:avLst/>
          </a:prstGeom>
        </p:spPr>
      </p:pic>
      <p:pic>
        <p:nvPicPr>
          <p:cNvPr id="2" name="תמונה 1">
            <a:extLst>
              <a:ext uri="{FF2B5EF4-FFF2-40B4-BE49-F238E27FC236}">
                <a16:creationId xmlns:a16="http://schemas.microsoft.com/office/drawing/2014/main" id="{B57B04A0-0012-40FF-D3C7-0201E0DA68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4544" t="93393" b="124"/>
          <a:stretch>
            <a:fillRect/>
          </a:stretch>
        </p:blipFill>
        <p:spPr>
          <a:xfrm>
            <a:off x="5943600" y="6438900"/>
            <a:ext cx="6008653" cy="21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050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9F097-2BC8-3013-312A-02C3308761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E165C293-CBA9-F984-EE06-862125AA44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C9C5D855-6D8F-D0E3-67C6-656D3A980B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14D6E35C-9C9B-A6EF-5CF0-F6187431A5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73790" y="2771116"/>
            <a:ext cx="7644420" cy="1315767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32681050-54F6-B99D-2C6A-49414D6100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2525" y="4594225"/>
            <a:ext cx="927758" cy="927758"/>
          </a:xfrm>
          <a:prstGeom prst="rect">
            <a:avLst/>
          </a:prstGeom>
        </p:spPr>
      </p:pic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D94F92B1-53EE-AAE4-A98B-6BE56BE7E458}"/>
              </a:ext>
            </a:extLst>
          </p:cNvPr>
          <p:cNvSpPr txBox="1"/>
          <p:nvPr/>
        </p:nvSpPr>
        <p:spPr>
          <a:xfrm>
            <a:off x="4327560" y="4746692"/>
            <a:ext cx="4676740" cy="9335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00000"/>
              </a:lnSpc>
              <a:spcAft>
                <a:spcPts val="800"/>
              </a:spcAft>
              <a:buNone/>
            </a:pPr>
            <a:r>
              <a:rPr lang="he-IL" sz="1600" dirty="0">
                <a:effectLst/>
                <a:latin typeface="+mn-lt"/>
                <a:ea typeface="Calibri" panose="020F0502020204030204" pitchFamily="34" charset="0"/>
                <a:cs typeface="David" panose="020E0502060401010101" pitchFamily="34" charset="-79"/>
              </a:rPr>
              <a:t>ביישומון שלפניכם תוכלו לשנות את אורכי צלעותיו של משולש שווה-צלעות ולהסיק מסקנות לגבי גודלי זוויותיו.</a:t>
            </a:r>
            <a:r>
              <a:rPr lang="he-IL" sz="1600" b="1" dirty="0">
                <a:effectLst/>
                <a:latin typeface="+mn-lt"/>
                <a:ea typeface="Calibri" panose="020F0502020204030204" pitchFamily="34" charset="0"/>
                <a:cs typeface="David" panose="020E0502060401010101" pitchFamily="34" charset="-79"/>
              </a:rPr>
              <a:t> </a:t>
            </a:r>
            <a:endParaRPr lang="en-US" sz="1600" dirty="0">
              <a:effectLst/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0000"/>
              </a:lnSpc>
              <a:spcAft>
                <a:spcPts val="800"/>
              </a:spcAft>
              <a:buNone/>
            </a:pPr>
            <a:r>
              <a:rPr lang="he-IL" sz="1600" dirty="0">
                <a:effectLst/>
                <a:latin typeface="+mn-lt"/>
                <a:ea typeface="Calibri" panose="020F0502020204030204" pitchFamily="34" charset="0"/>
                <a:cs typeface="David" panose="020E0502060401010101" pitchFamily="34" charset="-79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05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446275-D4D7-E267-0D53-4791ED3A6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תמונה 21">
            <a:extLst>
              <a:ext uri="{FF2B5EF4-FFF2-40B4-BE49-F238E27FC236}">
                <a16:creationId xmlns:a16="http://schemas.microsoft.com/office/drawing/2014/main" id="{273ED4D1-8382-CBC5-6BC3-BDF5A7BE74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881" y="182077"/>
            <a:ext cx="4006575" cy="1148653"/>
          </a:xfrm>
          <a:prstGeom prst="rect">
            <a:avLst/>
          </a:prstGeom>
        </p:spPr>
      </p:pic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2E3E28A0-9261-3361-2F01-AA11DD467BC1}"/>
              </a:ext>
            </a:extLst>
          </p:cNvPr>
          <p:cNvSpPr txBox="1">
            <a:spLocks/>
          </p:cNvSpPr>
          <p:nvPr/>
        </p:nvSpPr>
        <p:spPr>
          <a:xfrm>
            <a:off x="8211706" y="1095450"/>
            <a:ext cx="4362623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זוויות</a:t>
            </a: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C3D1B48D-7C22-5684-D625-1FB1B8C60D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  <p:sp>
        <p:nvSpPr>
          <p:cNvPr id="2" name="כותרת משנה 2">
            <a:extLst>
              <a:ext uri="{FF2B5EF4-FFF2-40B4-BE49-F238E27FC236}">
                <a16:creationId xmlns:a16="http://schemas.microsoft.com/office/drawing/2014/main" id="{D9DEE35B-94B4-4DA3-7C9D-F4159DBD538F}"/>
              </a:ext>
            </a:extLst>
          </p:cNvPr>
          <p:cNvSpPr txBox="1">
            <a:spLocks/>
          </p:cNvSpPr>
          <p:nvPr/>
        </p:nvSpPr>
        <p:spPr>
          <a:xfrm>
            <a:off x="2184401" y="2017710"/>
            <a:ext cx="8883824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sz="4000" b="1" dirty="0"/>
              <a:t>זוויות במשולש שווה-צלעות ושווה-שוקיים</a:t>
            </a:r>
            <a:endParaRPr lang="en-US" sz="4000" b="1" dirty="0"/>
          </a:p>
          <a:p>
            <a:pPr algn="r"/>
            <a:endParaRPr lang="en-US" sz="4000" b="1" dirty="0"/>
          </a:p>
          <a:p>
            <a:endParaRPr lang="en-US" sz="4000" dirty="0"/>
          </a:p>
        </p:txBody>
      </p:sp>
      <p:sp>
        <p:nvSpPr>
          <p:cNvPr id="5" name="כותרת משנה 2">
            <a:extLst>
              <a:ext uri="{FF2B5EF4-FFF2-40B4-BE49-F238E27FC236}">
                <a16:creationId xmlns:a16="http://schemas.microsoft.com/office/drawing/2014/main" id="{38DE2B1E-CCC1-777E-7619-A6D51D8CBB0D}"/>
              </a:ext>
            </a:extLst>
          </p:cNvPr>
          <p:cNvSpPr txBox="1">
            <a:spLocks/>
          </p:cNvSpPr>
          <p:nvPr/>
        </p:nvSpPr>
        <p:spPr>
          <a:xfrm>
            <a:off x="3275763" y="3047051"/>
            <a:ext cx="7687047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sz="4000" b="1" dirty="0"/>
              <a:t>ג. זוויות במשולש שווה-שוקיים </a:t>
            </a:r>
            <a:endParaRPr lang="en-US" sz="4000" b="1" dirty="0"/>
          </a:p>
          <a:p>
            <a:pPr algn="r"/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76162355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5E199-87F0-B237-E621-918E365B5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משנה 2">
            <a:extLst>
              <a:ext uri="{FF2B5EF4-FFF2-40B4-BE49-F238E27FC236}">
                <a16:creationId xmlns:a16="http://schemas.microsoft.com/office/drawing/2014/main" id="{886C02D4-F977-A98A-AF92-5203A506B614}"/>
              </a:ext>
            </a:extLst>
          </p:cNvPr>
          <p:cNvSpPr txBox="1">
            <a:spLocks/>
          </p:cNvSpPr>
          <p:nvPr/>
        </p:nvSpPr>
        <p:spPr>
          <a:xfrm>
            <a:off x="2336799" y="2405881"/>
            <a:ext cx="7788539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6000" b="1" dirty="0">
                <a:solidFill>
                  <a:srgbClr val="D52E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הסבר ודוגמה פתורה</a:t>
            </a:r>
            <a:endParaRPr lang="he-IL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תמונה 21">
            <a:extLst>
              <a:ext uri="{FF2B5EF4-FFF2-40B4-BE49-F238E27FC236}">
                <a16:creationId xmlns:a16="http://schemas.microsoft.com/office/drawing/2014/main" id="{1570ABAD-EA61-9E83-536C-816DF50EB2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711" y="185098"/>
            <a:ext cx="4006575" cy="1148653"/>
          </a:xfrm>
          <a:prstGeom prst="rect">
            <a:avLst/>
          </a:prstGeom>
        </p:spPr>
      </p:pic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E44E821E-CAB0-2351-8C81-69ECBEB8B1E4}"/>
              </a:ext>
            </a:extLst>
          </p:cNvPr>
          <p:cNvSpPr txBox="1">
            <a:spLocks/>
          </p:cNvSpPr>
          <p:nvPr/>
        </p:nvSpPr>
        <p:spPr>
          <a:xfrm>
            <a:off x="3513951" y="3619807"/>
            <a:ext cx="5619031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עמ' 266</a:t>
            </a:r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894EF5F2-C6B0-0728-012C-C697094B30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38351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02298-96F1-0316-7E4B-A2BEFAA9A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20E2D2E2-1231-39AF-EF92-E706405B7C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00120960-E5F0-F931-5173-63A16CED6F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3D0D6C74-6D9A-69CA-2687-BF7C8C087F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b="56970"/>
          <a:stretch>
            <a:fillRect/>
          </a:stretch>
        </p:blipFill>
        <p:spPr>
          <a:xfrm>
            <a:off x="5662657" y="230967"/>
            <a:ext cx="6302286" cy="1724834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528E16EF-3441-9467-7458-87145B9A15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49698" b="14500"/>
          <a:stretch>
            <a:fillRect/>
          </a:stretch>
        </p:blipFill>
        <p:spPr>
          <a:xfrm>
            <a:off x="5662657" y="2438400"/>
            <a:ext cx="6302286" cy="1435100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480C3932-B190-8384-7992-5F2828A61C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87084" b="243"/>
          <a:stretch>
            <a:fillRect/>
          </a:stretch>
        </p:blipFill>
        <p:spPr>
          <a:xfrm>
            <a:off x="5662657" y="4102100"/>
            <a:ext cx="6302286" cy="508000"/>
          </a:xfrm>
          <a:prstGeom prst="rect">
            <a:avLst/>
          </a:prstGeom>
        </p:spPr>
      </p:pic>
      <p:pic>
        <p:nvPicPr>
          <p:cNvPr id="11" name="תמונה 10">
            <a:extLst>
              <a:ext uri="{FF2B5EF4-FFF2-40B4-BE49-F238E27FC236}">
                <a16:creationId xmlns:a16="http://schemas.microsoft.com/office/drawing/2014/main" id="{A1AA1FC8-D51A-6B77-E984-058297F2C4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21846" y="4902200"/>
            <a:ext cx="6309907" cy="1752752"/>
          </a:xfrm>
          <a:prstGeom prst="rect">
            <a:avLst/>
          </a:prstGeom>
        </p:spPr>
      </p:pic>
      <p:pic>
        <p:nvPicPr>
          <p:cNvPr id="12" name="תמונה 11">
            <a:hlinkClick r:id="rId9"/>
            <a:extLst>
              <a:ext uri="{FF2B5EF4-FFF2-40B4-BE49-F238E27FC236}">
                <a16:creationId xmlns:a16="http://schemas.microsoft.com/office/drawing/2014/main" id="{9DC55296-A729-78B0-C059-44BD6F6A34F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095" y="2353662"/>
            <a:ext cx="876803" cy="876803"/>
          </a:xfrm>
          <a:prstGeom prst="rect">
            <a:avLst/>
          </a:prstGeom>
        </p:spPr>
      </p:pic>
      <p:sp>
        <p:nvSpPr>
          <p:cNvPr id="16" name="תיבת טקסט 15">
            <a:extLst>
              <a:ext uri="{FF2B5EF4-FFF2-40B4-BE49-F238E27FC236}">
                <a16:creationId xmlns:a16="http://schemas.microsoft.com/office/drawing/2014/main" id="{467BD479-CCDC-CEC0-5105-F8FDAF0EB8E5}"/>
              </a:ext>
            </a:extLst>
          </p:cNvPr>
          <p:cNvSpPr txBox="1"/>
          <p:nvPr/>
        </p:nvSpPr>
        <p:spPr>
          <a:xfrm>
            <a:off x="2058898" y="2223133"/>
            <a:ext cx="271630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00000"/>
              </a:lnSpc>
              <a:spcAft>
                <a:spcPts val="800"/>
              </a:spcAft>
              <a:buNone/>
            </a:pPr>
            <a:r>
              <a:rPr lang="he-IL" sz="1600" dirty="0">
                <a:effectLst/>
                <a:latin typeface="+mn-lt"/>
                <a:ea typeface="Calibri" panose="020F0502020204030204" pitchFamily="34" charset="0"/>
                <a:cs typeface="David" panose="020E0502060401010101" pitchFamily="34" charset="-79"/>
              </a:rPr>
              <a:t>ביישומון שלפניכם תוכלו לשנות את אורכי צלעותיו של משולש שווה-שוקיים ולהסיק מסקנות לגבי גודלי זוויות הבסיס.</a:t>
            </a:r>
            <a:r>
              <a:rPr lang="he-IL" sz="1600" b="1" dirty="0">
                <a:effectLst/>
                <a:latin typeface="+mn-lt"/>
                <a:ea typeface="Calibri" panose="020F0502020204030204" pitchFamily="34" charset="0"/>
                <a:cs typeface="David" panose="020E0502060401010101" pitchFamily="34" charset="-79"/>
              </a:rPr>
              <a:t>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457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6BDFB-365A-6DD0-F452-749EF6FA3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תמונה 21">
            <a:extLst>
              <a:ext uri="{FF2B5EF4-FFF2-40B4-BE49-F238E27FC236}">
                <a16:creationId xmlns:a16="http://schemas.microsoft.com/office/drawing/2014/main" id="{77B8C190-341A-26BB-F7D8-66853B4F71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881" y="182077"/>
            <a:ext cx="4006575" cy="1148653"/>
          </a:xfrm>
          <a:prstGeom prst="rect">
            <a:avLst/>
          </a:prstGeom>
        </p:spPr>
      </p:pic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F8887EE9-D9F4-DEFC-5967-AD5C1CD964E3}"/>
              </a:ext>
            </a:extLst>
          </p:cNvPr>
          <p:cNvSpPr txBox="1">
            <a:spLocks/>
          </p:cNvSpPr>
          <p:nvPr/>
        </p:nvSpPr>
        <p:spPr>
          <a:xfrm>
            <a:off x="8211706" y="1095450"/>
            <a:ext cx="4362623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זוויות</a:t>
            </a: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1C047A04-93B5-58C4-CEB4-51F8731355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  <p:sp>
        <p:nvSpPr>
          <p:cNvPr id="2" name="כותרת משנה 2">
            <a:extLst>
              <a:ext uri="{FF2B5EF4-FFF2-40B4-BE49-F238E27FC236}">
                <a16:creationId xmlns:a16="http://schemas.microsoft.com/office/drawing/2014/main" id="{16AE533D-713C-13D0-3404-80512B959E5A}"/>
              </a:ext>
            </a:extLst>
          </p:cNvPr>
          <p:cNvSpPr txBox="1">
            <a:spLocks/>
          </p:cNvSpPr>
          <p:nvPr/>
        </p:nvSpPr>
        <p:spPr>
          <a:xfrm>
            <a:off x="2184401" y="2017710"/>
            <a:ext cx="8883824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sz="4000" b="1" dirty="0"/>
              <a:t>סכום זוויות במשולש ובמרובע</a:t>
            </a:r>
            <a:endParaRPr lang="en-US" sz="4000" b="1" dirty="0"/>
          </a:p>
          <a:p>
            <a:pPr algn="r"/>
            <a:endParaRPr lang="en-US" sz="4000" b="1" dirty="0"/>
          </a:p>
          <a:p>
            <a:pPr algn="r"/>
            <a:endParaRPr lang="en-US" sz="4000" b="1" dirty="0"/>
          </a:p>
          <a:p>
            <a:endParaRPr lang="en-US" sz="4000" dirty="0"/>
          </a:p>
        </p:txBody>
      </p:sp>
      <p:sp>
        <p:nvSpPr>
          <p:cNvPr id="5" name="כותרת משנה 2">
            <a:extLst>
              <a:ext uri="{FF2B5EF4-FFF2-40B4-BE49-F238E27FC236}">
                <a16:creationId xmlns:a16="http://schemas.microsoft.com/office/drawing/2014/main" id="{867B5171-5AD8-986A-44E4-1AF8C938D6D6}"/>
              </a:ext>
            </a:extLst>
          </p:cNvPr>
          <p:cNvSpPr txBox="1">
            <a:spLocks/>
          </p:cNvSpPr>
          <p:nvPr/>
        </p:nvSpPr>
        <p:spPr>
          <a:xfrm>
            <a:off x="3275763" y="3047051"/>
            <a:ext cx="7687047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sz="4000" b="1" dirty="0"/>
              <a:t>א. סכום זוויות במשולש </a:t>
            </a:r>
            <a:endParaRPr lang="en-US" sz="4000" b="1" dirty="0"/>
          </a:p>
          <a:p>
            <a:pPr algn="r"/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81311021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ED5CE6-3003-02AB-91CD-3199F5F4F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משנה 2">
            <a:extLst>
              <a:ext uri="{FF2B5EF4-FFF2-40B4-BE49-F238E27FC236}">
                <a16:creationId xmlns:a16="http://schemas.microsoft.com/office/drawing/2014/main" id="{35E65F9A-72C7-2C0A-CB3D-D25FB7BA8351}"/>
              </a:ext>
            </a:extLst>
          </p:cNvPr>
          <p:cNvSpPr txBox="1">
            <a:spLocks/>
          </p:cNvSpPr>
          <p:nvPr/>
        </p:nvSpPr>
        <p:spPr>
          <a:xfrm>
            <a:off x="2336799" y="2405881"/>
            <a:ext cx="7788539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6000" b="1" dirty="0">
                <a:solidFill>
                  <a:srgbClr val="D52E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הסבר ודוגמה פתורה</a:t>
            </a:r>
            <a:endParaRPr lang="he-IL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תמונה 21">
            <a:extLst>
              <a:ext uri="{FF2B5EF4-FFF2-40B4-BE49-F238E27FC236}">
                <a16:creationId xmlns:a16="http://schemas.microsoft.com/office/drawing/2014/main" id="{DDF1A115-4997-A29A-1A9B-27336995D6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711" y="185098"/>
            <a:ext cx="4006575" cy="1148653"/>
          </a:xfrm>
          <a:prstGeom prst="rect">
            <a:avLst/>
          </a:prstGeom>
        </p:spPr>
      </p:pic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B22C7301-F947-1EBC-CACE-A5C0A97FAA61}"/>
              </a:ext>
            </a:extLst>
          </p:cNvPr>
          <p:cNvSpPr txBox="1">
            <a:spLocks/>
          </p:cNvSpPr>
          <p:nvPr/>
        </p:nvSpPr>
        <p:spPr>
          <a:xfrm>
            <a:off x="3513951" y="3619807"/>
            <a:ext cx="5619031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עמ' 272</a:t>
            </a:r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8551EB9D-0F71-2C0C-9CA8-E24850A662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57551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70067-8BE8-0F8A-826F-34F69D8D6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A3C93682-F478-B146-CF47-517AFB220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DD2F7B40-7002-2785-D9DC-E0350B3252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9A3BE7A1-983E-C59E-B4AA-FEE6178F2E8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37197"/>
          <a:stretch>
            <a:fillRect/>
          </a:stretch>
        </p:blipFill>
        <p:spPr>
          <a:xfrm>
            <a:off x="5930901" y="169123"/>
            <a:ext cx="5992692" cy="2236940"/>
          </a:xfrm>
          <a:prstGeom prst="rect">
            <a:avLst/>
          </a:prstGeom>
        </p:spPr>
      </p:pic>
      <p:pic>
        <p:nvPicPr>
          <p:cNvPr id="13" name="תמונה 12">
            <a:extLst>
              <a:ext uri="{FF2B5EF4-FFF2-40B4-BE49-F238E27FC236}">
                <a16:creationId xmlns:a16="http://schemas.microsoft.com/office/drawing/2014/main" id="{53A505A2-440E-3C3F-E659-4E9B294E513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673"/>
          <a:stretch>
            <a:fillRect/>
          </a:stretch>
        </p:blipFill>
        <p:spPr>
          <a:xfrm>
            <a:off x="5930901" y="3830781"/>
            <a:ext cx="5992692" cy="2944940"/>
          </a:xfrm>
          <a:prstGeom prst="rect">
            <a:avLst/>
          </a:prstGeom>
        </p:spPr>
      </p:pic>
      <p:pic>
        <p:nvPicPr>
          <p:cNvPr id="14" name="תמונה 13">
            <a:extLst>
              <a:ext uri="{FF2B5EF4-FFF2-40B4-BE49-F238E27FC236}">
                <a16:creationId xmlns:a16="http://schemas.microsoft.com/office/drawing/2014/main" id="{D995862A-10E8-BFE9-7B4F-F2D440372F6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63147" b="87"/>
          <a:stretch>
            <a:fillRect/>
          </a:stretch>
        </p:blipFill>
        <p:spPr>
          <a:xfrm>
            <a:off x="5930899" y="2447455"/>
            <a:ext cx="5992694" cy="1309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98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11EEE9-8BCC-96A0-098B-EAFF64A8AF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99AD14A9-CB1C-FAAC-8AE8-03EA5A574E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67A28EE2-F1B9-858E-8183-AEF8713B74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04436EDE-68D5-F477-16B9-9A146F8502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58349" y="1371600"/>
            <a:ext cx="6636952" cy="2223855"/>
          </a:xfrm>
          <a:prstGeom prst="rect">
            <a:avLst/>
          </a:prstGeom>
        </p:spPr>
      </p:pic>
      <p:pic>
        <p:nvPicPr>
          <p:cNvPr id="5" name="תמונה 4">
            <a:hlinkClick r:id="rId7"/>
            <a:extLst>
              <a:ext uri="{FF2B5EF4-FFF2-40B4-BE49-F238E27FC236}">
                <a16:creationId xmlns:a16="http://schemas.microsoft.com/office/drawing/2014/main" id="{C6C217B2-F0C4-08C9-B1CF-BFC9074B8C0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825" y="4213225"/>
            <a:ext cx="937250" cy="937250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B8407309-464D-CECE-76CB-0BB81F5655F0}"/>
              </a:ext>
            </a:extLst>
          </p:cNvPr>
          <p:cNvSpPr txBox="1"/>
          <p:nvPr/>
        </p:nvSpPr>
        <p:spPr>
          <a:xfrm>
            <a:off x="5469277" y="4389462"/>
            <a:ext cx="32162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00000"/>
              </a:lnSpc>
              <a:spcAft>
                <a:spcPts val="800"/>
              </a:spcAft>
              <a:buNone/>
            </a:pPr>
            <a:r>
              <a:rPr lang="he-IL" sz="1600" dirty="0">
                <a:effectLst/>
                <a:latin typeface="+mn-lt"/>
                <a:ea typeface="Calibri" panose="020F0502020204030204" pitchFamily="34" charset="0"/>
                <a:cs typeface="David" panose="020E0502060401010101" pitchFamily="34" charset="-79"/>
              </a:rPr>
              <a:t>ביישומון שלפניכם תוכלו לראות המחשה לסכום הזוויות במשולש.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867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D8584-3D35-71B6-BA82-7825F5735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A807B1DC-C4FB-D924-91B8-032AF9469B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899B447F-EC83-C33F-31D4-4F52092D88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E5FFE213-24B6-8DC5-7A0F-0E71FDCCF7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b="70890"/>
          <a:stretch>
            <a:fillRect/>
          </a:stretch>
        </p:blipFill>
        <p:spPr>
          <a:xfrm>
            <a:off x="5674278" y="446224"/>
            <a:ext cx="5847606" cy="1537605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1FD72C18-1A8C-5F21-5672-8616CC1B72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35372" b="35518"/>
          <a:stretch>
            <a:fillRect/>
          </a:stretch>
        </p:blipFill>
        <p:spPr>
          <a:xfrm>
            <a:off x="5674277" y="2341323"/>
            <a:ext cx="5847606" cy="1537605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9649A4D4-0A6F-955C-C92B-5FC3D48BBA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64482" b="-285"/>
          <a:stretch>
            <a:fillRect/>
          </a:stretch>
        </p:blipFill>
        <p:spPr>
          <a:xfrm>
            <a:off x="5674277" y="4236423"/>
            <a:ext cx="5847607" cy="1891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705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02ECF0-A75E-D0AA-4A45-E5B27F887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4D91155D-0845-CDEE-C3FC-351846FE0B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E2E5A06B-5C72-D9EC-C02B-457C742E0B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5C3FDFAF-6A13-C836-8246-8863BDB1F6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19945" y="165017"/>
            <a:ext cx="3581710" cy="1905165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70D6B35B-050F-EDE9-9E56-708B554669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b="54444"/>
          <a:stretch>
            <a:fillRect/>
          </a:stretch>
        </p:blipFill>
        <p:spPr>
          <a:xfrm>
            <a:off x="5966092" y="2349351"/>
            <a:ext cx="6035563" cy="1562249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EF9E0140-664B-E936-ABFE-24D28DD369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t="44992" b="-179"/>
          <a:stretch>
            <a:fillRect/>
          </a:stretch>
        </p:blipFill>
        <p:spPr>
          <a:xfrm>
            <a:off x="5966092" y="4190769"/>
            <a:ext cx="6035563" cy="1892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987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6F4A83-6BD4-0F44-358E-1B20D42B21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תמונה 21">
            <a:extLst>
              <a:ext uri="{FF2B5EF4-FFF2-40B4-BE49-F238E27FC236}">
                <a16:creationId xmlns:a16="http://schemas.microsoft.com/office/drawing/2014/main" id="{3A53C591-35F0-7499-8981-FEAC095858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881" y="182077"/>
            <a:ext cx="4006575" cy="1148653"/>
          </a:xfrm>
          <a:prstGeom prst="rect">
            <a:avLst/>
          </a:prstGeom>
        </p:spPr>
      </p:pic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36FEEEED-5619-5EA2-FCF4-C6F2BDE606E7}"/>
              </a:ext>
            </a:extLst>
          </p:cNvPr>
          <p:cNvSpPr txBox="1">
            <a:spLocks/>
          </p:cNvSpPr>
          <p:nvPr/>
        </p:nvSpPr>
        <p:spPr>
          <a:xfrm>
            <a:off x="8211706" y="1095450"/>
            <a:ext cx="4362623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זוויות</a:t>
            </a: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08325930-20B4-0CFE-E042-D43F8A1A7E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  <p:sp>
        <p:nvSpPr>
          <p:cNvPr id="2" name="כותרת משנה 2">
            <a:extLst>
              <a:ext uri="{FF2B5EF4-FFF2-40B4-BE49-F238E27FC236}">
                <a16:creationId xmlns:a16="http://schemas.microsoft.com/office/drawing/2014/main" id="{28C272FE-87F3-FEF5-86E2-F17A76E506FE}"/>
              </a:ext>
            </a:extLst>
          </p:cNvPr>
          <p:cNvSpPr txBox="1">
            <a:spLocks/>
          </p:cNvSpPr>
          <p:nvPr/>
        </p:nvSpPr>
        <p:spPr>
          <a:xfrm>
            <a:off x="2184401" y="2017710"/>
            <a:ext cx="8883824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sz="4000" b="1" dirty="0"/>
              <a:t>סכום זוויות במשולש ובמרובע</a:t>
            </a:r>
            <a:endParaRPr lang="en-US" sz="4000" b="1" dirty="0"/>
          </a:p>
          <a:p>
            <a:pPr algn="r"/>
            <a:endParaRPr lang="en-US" sz="4000" b="1" dirty="0"/>
          </a:p>
          <a:p>
            <a:pPr algn="r"/>
            <a:endParaRPr lang="en-US" sz="4000" b="1" dirty="0"/>
          </a:p>
          <a:p>
            <a:endParaRPr lang="en-US" sz="4000" dirty="0"/>
          </a:p>
        </p:txBody>
      </p:sp>
      <p:sp>
        <p:nvSpPr>
          <p:cNvPr id="5" name="כותרת משנה 2">
            <a:extLst>
              <a:ext uri="{FF2B5EF4-FFF2-40B4-BE49-F238E27FC236}">
                <a16:creationId xmlns:a16="http://schemas.microsoft.com/office/drawing/2014/main" id="{8E4B7FC7-8985-CB41-0636-D1BA26A032A4}"/>
              </a:ext>
            </a:extLst>
          </p:cNvPr>
          <p:cNvSpPr txBox="1">
            <a:spLocks/>
          </p:cNvSpPr>
          <p:nvPr/>
        </p:nvSpPr>
        <p:spPr>
          <a:xfrm>
            <a:off x="3275763" y="3047051"/>
            <a:ext cx="7687047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sz="4000" b="1" dirty="0"/>
              <a:t>ב. סכום זוויות במרובע </a:t>
            </a:r>
            <a:endParaRPr lang="en-US" sz="4000" b="1" dirty="0"/>
          </a:p>
          <a:p>
            <a:pPr algn="r"/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74268471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46CBC-F749-18CF-144E-E43DF0F01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משנה 2">
            <a:extLst>
              <a:ext uri="{FF2B5EF4-FFF2-40B4-BE49-F238E27FC236}">
                <a16:creationId xmlns:a16="http://schemas.microsoft.com/office/drawing/2014/main" id="{80551A08-357A-A8D2-BD01-461B6B1C996D}"/>
              </a:ext>
            </a:extLst>
          </p:cNvPr>
          <p:cNvSpPr txBox="1">
            <a:spLocks/>
          </p:cNvSpPr>
          <p:nvPr/>
        </p:nvSpPr>
        <p:spPr>
          <a:xfrm>
            <a:off x="2336799" y="2405881"/>
            <a:ext cx="7788539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6000" b="1" dirty="0">
                <a:solidFill>
                  <a:srgbClr val="D52E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הסבר ודוגמה פתורה</a:t>
            </a:r>
            <a:endParaRPr lang="he-IL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תמונה 21">
            <a:extLst>
              <a:ext uri="{FF2B5EF4-FFF2-40B4-BE49-F238E27FC236}">
                <a16:creationId xmlns:a16="http://schemas.microsoft.com/office/drawing/2014/main" id="{FBC2FC37-1762-AF1C-9B13-019FF7D838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711" y="185098"/>
            <a:ext cx="4006575" cy="1148653"/>
          </a:xfrm>
          <a:prstGeom prst="rect">
            <a:avLst/>
          </a:prstGeom>
        </p:spPr>
      </p:pic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7C5236B8-E1D0-C9C6-6894-C7E91F9FFF6E}"/>
              </a:ext>
            </a:extLst>
          </p:cNvPr>
          <p:cNvSpPr txBox="1">
            <a:spLocks/>
          </p:cNvSpPr>
          <p:nvPr/>
        </p:nvSpPr>
        <p:spPr>
          <a:xfrm>
            <a:off x="3513951" y="3619807"/>
            <a:ext cx="5619031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עמ' 281</a:t>
            </a:r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CF81A563-D09C-7943-E13B-26D1F2740E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59957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9C9E82-C354-749F-D344-DE5FA1AA1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E25FF3E9-8FB5-C4F5-6B2B-A32192B187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4C43CD32-C473-1F05-70FD-6276F0E2B1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3F67E23B-D968-2A2A-FF55-F962EB92CF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b="65718"/>
          <a:stretch>
            <a:fillRect/>
          </a:stretch>
        </p:blipFill>
        <p:spPr>
          <a:xfrm>
            <a:off x="3281412" y="884626"/>
            <a:ext cx="6187976" cy="1439474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E84C3955-1DAF-5647-47E5-B34A5589D2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t="34178" b="31540"/>
          <a:stretch>
            <a:fillRect/>
          </a:stretch>
        </p:blipFill>
        <p:spPr>
          <a:xfrm>
            <a:off x="3281412" y="2535626"/>
            <a:ext cx="6187976" cy="1439474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8155EBE3-5041-52A9-21F9-5849FC09DE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t="68460" b="585"/>
          <a:stretch>
            <a:fillRect/>
          </a:stretch>
        </p:blipFill>
        <p:spPr>
          <a:xfrm>
            <a:off x="3281412" y="4186626"/>
            <a:ext cx="6187976" cy="1299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027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F0A49-23CA-02C2-9615-F08F3E620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141FD68A-6444-779A-F23A-778D30227B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F5CDF281-4A42-8D36-2232-F5D77B8C72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00CFD92C-B8D4-826F-5812-C851FB0BEF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39112" y="2034455"/>
            <a:ext cx="7209752" cy="2194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3781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9BDD3-02E9-8614-028F-70F165DE26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3918F40E-0E19-A520-856B-36E36DEE48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F2354E46-CDDF-FBF0-0730-7C1C3EEEF1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EB417A16-F402-C999-A882-4736A88F44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73685" y="196752"/>
            <a:ext cx="4953429" cy="2248095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C1890245-DA05-0BE9-89EB-59F4AF65831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b="54378"/>
          <a:stretch>
            <a:fillRect/>
          </a:stretch>
        </p:blipFill>
        <p:spPr>
          <a:xfrm>
            <a:off x="6342101" y="2835855"/>
            <a:ext cx="5685013" cy="1853106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DC5E224C-B8C2-9B54-BD6D-0A47FC0320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47732" b="52"/>
          <a:stretch>
            <a:fillRect/>
          </a:stretch>
        </p:blipFill>
        <p:spPr>
          <a:xfrm>
            <a:off x="1046201" y="3124169"/>
            <a:ext cx="5685013" cy="2120930"/>
          </a:xfrm>
          <a:prstGeom prst="rect">
            <a:avLst/>
          </a:prstGeom>
        </p:spPr>
      </p:pic>
      <p:pic>
        <p:nvPicPr>
          <p:cNvPr id="9" name="תמונה 8">
            <a:hlinkClick r:id="rId9"/>
            <a:extLst>
              <a:ext uri="{FF2B5EF4-FFF2-40B4-BE49-F238E27FC236}">
                <a16:creationId xmlns:a16="http://schemas.microsoft.com/office/drawing/2014/main" id="{79D3A81A-5B08-7908-786F-062081A3ABB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685" y="5534024"/>
            <a:ext cx="892175" cy="892175"/>
          </a:xfrm>
          <a:prstGeom prst="rect">
            <a:avLst/>
          </a:prstGeom>
        </p:spPr>
      </p:pic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337B4BA0-4C3E-03B4-52F4-AA1B5027BC8C}"/>
              </a:ext>
            </a:extLst>
          </p:cNvPr>
          <p:cNvSpPr txBox="1"/>
          <p:nvPr/>
        </p:nvSpPr>
        <p:spPr>
          <a:xfrm>
            <a:off x="7874000" y="5730456"/>
            <a:ext cx="33718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00000"/>
              </a:lnSpc>
              <a:spcAft>
                <a:spcPts val="800"/>
              </a:spcAft>
              <a:buNone/>
            </a:pPr>
            <a:r>
              <a:rPr lang="he-IL" sz="1600" dirty="0">
                <a:effectLst/>
                <a:latin typeface="+mn-lt"/>
                <a:ea typeface="Calibri" panose="020F0502020204030204" pitchFamily="34" charset="0"/>
                <a:cs typeface="David" panose="020E0502060401010101" pitchFamily="34" charset="-79"/>
              </a:rPr>
              <a:t>ביישומון שלפניכם תוכלו לראות המחשה לסכום הזוויות במרובע.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7039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2A359-D538-B97E-4856-96DA68DCC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משנה 2">
            <a:extLst>
              <a:ext uri="{FF2B5EF4-FFF2-40B4-BE49-F238E27FC236}">
                <a16:creationId xmlns:a16="http://schemas.microsoft.com/office/drawing/2014/main" id="{7B7BF502-8CB1-3B58-E0B3-6C3A5D664E5A}"/>
              </a:ext>
            </a:extLst>
          </p:cNvPr>
          <p:cNvSpPr txBox="1">
            <a:spLocks/>
          </p:cNvSpPr>
          <p:nvPr/>
        </p:nvSpPr>
        <p:spPr>
          <a:xfrm>
            <a:off x="2336799" y="2405881"/>
            <a:ext cx="7788539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6000" b="1" dirty="0">
                <a:solidFill>
                  <a:srgbClr val="D52E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הסבר ודוגמה פתורה</a:t>
            </a:r>
            <a:endParaRPr lang="he-IL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תמונה 21">
            <a:extLst>
              <a:ext uri="{FF2B5EF4-FFF2-40B4-BE49-F238E27FC236}">
                <a16:creationId xmlns:a16="http://schemas.microsoft.com/office/drawing/2014/main" id="{6EBA5B25-BFD4-85DE-9271-1BB6AEFD07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711" y="185098"/>
            <a:ext cx="4006575" cy="1148653"/>
          </a:xfrm>
          <a:prstGeom prst="rect">
            <a:avLst/>
          </a:prstGeom>
        </p:spPr>
      </p:pic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2ACDBB27-4A3D-5F80-76C0-DC6B36A8E1FE}"/>
              </a:ext>
            </a:extLst>
          </p:cNvPr>
          <p:cNvSpPr txBox="1">
            <a:spLocks/>
          </p:cNvSpPr>
          <p:nvPr/>
        </p:nvSpPr>
        <p:spPr>
          <a:xfrm>
            <a:off x="3513951" y="3619807"/>
            <a:ext cx="5619031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עמ' 193</a:t>
            </a:r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CEE20FAF-A170-2551-16C8-FB32CE9FD3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72343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49830</TotalTime>
  <Words>473</Words>
  <Application>Microsoft Office PowerPoint</Application>
  <PresentationFormat>מסך רחב</PresentationFormat>
  <Paragraphs>179</Paragraphs>
  <Slides>85</Slides>
  <Notes>85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85</vt:i4>
      </vt:variant>
    </vt:vector>
  </HeadingPairs>
  <TitlesOfParts>
    <vt:vector size="89" baseType="lpstr">
      <vt:lpstr>Arial</vt:lpstr>
      <vt:lpstr>Calibri</vt:lpstr>
      <vt:lpstr>Calibri Light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Tali Rouash</dc:creator>
  <cp:lastModifiedBy>Tali Rouash</cp:lastModifiedBy>
  <cp:revision>454</cp:revision>
  <dcterms:created xsi:type="dcterms:W3CDTF">2023-03-16T18:50:14Z</dcterms:created>
  <dcterms:modified xsi:type="dcterms:W3CDTF">2026-08-27T02:58:42Z</dcterms:modified>
</cp:coreProperties>
</file>