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saveSubsetFonts="1">
  <p:sldMasterIdLst>
    <p:sldMasterId id="2147483648" r:id="rId1"/>
  </p:sldMasterIdLst>
  <p:notesMasterIdLst>
    <p:notesMasterId r:id="rId27"/>
  </p:notesMasterIdLst>
  <p:sldIdLst>
    <p:sldId id="261" r:id="rId2"/>
    <p:sldId id="519" r:id="rId3"/>
    <p:sldId id="520" r:id="rId4"/>
    <p:sldId id="521" r:id="rId5"/>
    <p:sldId id="522" r:id="rId6"/>
    <p:sldId id="363" r:id="rId7"/>
    <p:sldId id="523" r:id="rId8"/>
    <p:sldId id="524" r:id="rId9"/>
    <p:sldId id="525" r:id="rId10"/>
    <p:sldId id="526" r:id="rId11"/>
    <p:sldId id="527" r:id="rId12"/>
    <p:sldId id="529" r:id="rId13"/>
    <p:sldId id="530" r:id="rId14"/>
    <p:sldId id="531" r:id="rId15"/>
    <p:sldId id="532" r:id="rId16"/>
    <p:sldId id="533" r:id="rId17"/>
    <p:sldId id="534" r:id="rId18"/>
    <p:sldId id="535" r:id="rId19"/>
    <p:sldId id="537" r:id="rId20"/>
    <p:sldId id="536" r:id="rId21"/>
    <p:sldId id="538" r:id="rId22"/>
    <p:sldId id="540" r:id="rId23"/>
    <p:sldId id="542" r:id="rId24"/>
    <p:sldId id="541" r:id="rId25"/>
    <p:sldId id="543" r:id="rId26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60"/>
    <a:srgbClr val="9C4226"/>
    <a:srgbClr val="701B3A"/>
    <a:srgbClr val="953693"/>
    <a:srgbClr val="007336"/>
    <a:srgbClr val="7C5096"/>
    <a:srgbClr val="C32B36"/>
    <a:srgbClr val="39AA41"/>
    <a:srgbClr val="D52E72"/>
    <a:srgbClr val="F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FEFB5E-DE11-40CA-B9CF-8BF8C455F0C3}" v="91" dt="2026-08-28T08:12:20.4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סגנון ביניים 4 - הדגשה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סגנון ביניים 2 - הדגשה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סגנון ביניים 4 - הדגשה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סגנון ביניים 4 - הדגשה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סגנון ביניים 4 - הדגשה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123" autoAdjust="0"/>
    <p:restoredTop sz="93362" autoAdjust="0"/>
  </p:normalViewPr>
  <p:slideViewPr>
    <p:cSldViewPr snapToGrid="0">
      <p:cViewPr>
        <p:scale>
          <a:sx n="49" d="100"/>
          <a:sy n="49" d="100"/>
        </p:scale>
        <p:origin x="634" y="7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li Rouash" userId="21ae74ec1aaa5ff5" providerId="LiveId" clId="{9F3F9780-8565-4154-9B71-142F1BB5B918}"/>
    <pc:docChg chg="undo custSel addSld delSld modSld sldOrd">
      <pc:chgData name="Tali Rouash" userId="21ae74ec1aaa5ff5" providerId="LiveId" clId="{9F3F9780-8565-4154-9B71-142F1BB5B918}" dt="2026-08-28T08:12:20.447" v="543"/>
      <pc:docMkLst>
        <pc:docMk/>
      </pc:docMkLst>
      <pc:sldChg chg="modSp add mod">
        <pc:chgData name="Tali Rouash" userId="21ae74ec1aaa5ff5" providerId="LiveId" clId="{9F3F9780-8565-4154-9B71-142F1BB5B918}" dt="2026-08-27T14:26:02.192" v="121" actId="20577"/>
        <pc:sldMkLst>
          <pc:docMk/>
          <pc:sldMk cId="1676085829" sldId="363"/>
        </pc:sldMkLst>
        <pc:spChg chg="mod">
          <ac:chgData name="Tali Rouash" userId="21ae74ec1aaa5ff5" providerId="LiveId" clId="{9F3F9780-8565-4154-9B71-142F1BB5B918}" dt="2026-08-27T14:26:02.192" v="121" actId="20577"/>
          <ac:spMkLst>
            <pc:docMk/>
            <pc:sldMk cId="1676085829" sldId="363"/>
            <ac:spMk id="3" creationId="{FE23E111-8885-EB58-671C-9C90179BE5DC}"/>
          </ac:spMkLst>
        </pc:spChg>
      </pc:sldChg>
      <pc:sldChg chg="addSp delSp modSp mod">
        <pc:chgData name="Tali Rouash" userId="21ae74ec1aaa5ff5" providerId="LiveId" clId="{9F3F9780-8565-4154-9B71-142F1BB5B918}" dt="2026-08-27T14:11:07.296" v="11" actId="478"/>
        <pc:sldMkLst>
          <pc:docMk/>
          <pc:sldMk cId="2400541156" sldId="519"/>
        </pc:sldMkLst>
        <pc:spChg chg="add del mod">
          <ac:chgData name="Tali Rouash" userId="21ae74ec1aaa5ff5" providerId="LiveId" clId="{9F3F9780-8565-4154-9B71-142F1BB5B918}" dt="2026-08-27T14:11:07.296" v="11" actId="478"/>
          <ac:spMkLst>
            <pc:docMk/>
            <pc:sldMk cId="2400541156" sldId="519"/>
            <ac:spMk id="2" creationId="{77039FD4-7B19-AEB2-D8C9-99100C31A79A}"/>
          </ac:spMkLst>
        </pc:spChg>
        <pc:spChg chg="mod">
          <ac:chgData name="Tali Rouash" userId="21ae74ec1aaa5ff5" providerId="LiveId" clId="{9F3F9780-8565-4154-9B71-142F1BB5B918}" dt="2026-08-27T14:10:56.402" v="9" actId="20577"/>
          <ac:spMkLst>
            <pc:docMk/>
            <pc:sldMk cId="2400541156" sldId="519"/>
            <ac:spMk id="3" creationId="{88ABED5F-ECD0-FECC-86A6-85E0901604FE}"/>
          </ac:spMkLst>
        </pc:spChg>
      </pc:sldChg>
      <pc:sldChg chg="modSp mod">
        <pc:chgData name="Tali Rouash" userId="21ae74ec1aaa5ff5" providerId="LiveId" clId="{9F3F9780-8565-4154-9B71-142F1BB5B918}" dt="2026-08-27T14:18:05.867" v="75" actId="6549"/>
        <pc:sldMkLst>
          <pc:docMk/>
          <pc:sldMk cId="3929868745" sldId="520"/>
        </pc:sldMkLst>
        <pc:spChg chg="mod">
          <ac:chgData name="Tali Rouash" userId="21ae74ec1aaa5ff5" providerId="LiveId" clId="{9F3F9780-8565-4154-9B71-142F1BB5B918}" dt="2026-08-27T14:18:05.867" v="75" actId="6549"/>
          <ac:spMkLst>
            <pc:docMk/>
            <pc:sldMk cId="3929868745" sldId="520"/>
            <ac:spMk id="2" creationId="{3E2421A4-1D16-397E-8B5B-F0E08A2F1EB4}"/>
          </ac:spMkLst>
        </pc:spChg>
      </pc:sldChg>
      <pc:sldChg chg="addSp delSp modSp mod delAnim modAnim">
        <pc:chgData name="Tali Rouash" userId="21ae74ec1aaa5ff5" providerId="LiveId" clId="{9F3F9780-8565-4154-9B71-142F1BB5B918}" dt="2026-08-27T14:22:11.370" v="99"/>
        <pc:sldMkLst>
          <pc:docMk/>
          <pc:sldMk cId="7200597" sldId="521"/>
        </pc:sldMkLst>
        <pc:picChg chg="del">
          <ac:chgData name="Tali Rouash" userId="21ae74ec1aaa5ff5" providerId="LiveId" clId="{9F3F9780-8565-4154-9B71-142F1BB5B918}" dt="2026-08-27T14:18:22.896" v="76" actId="478"/>
          <ac:picMkLst>
            <pc:docMk/>
            <pc:sldMk cId="7200597" sldId="521"/>
            <ac:picMk id="4" creationId="{7C12795D-77C1-0E4B-7306-BBE6B4A8E29D}"/>
          </ac:picMkLst>
        </pc:picChg>
        <pc:picChg chg="add mod modCrop">
          <ac:chgData name="Tali Rouash" userId="21ae74ec1aaa5ff5" providerId="LiveId" clId="{9F3F9780-8565-4154-9B71-142F1BB5B918}" dt="2026-08-27T14:18:53.429" v="83" actId="732"/>
          <ac:picMkLst>
            <pc:docMk/>
            <pc:sldMk cId="7200597" sldId="521"/>
            <ac:picMk id="5" creationId="{24682ECE-6B7C-06B9-B2E2-378EB75C036D}"/>
          </ac:picMkLst>
        </pc:picChg>
        <pc:picChg chg="del">
          <ac:chgData name="Tali Rouash" userId="21ae74ec1aaa5ff5" providerId="LiveId" clId="{9F3F9780-8565-4154-9B71-142F1BB5B918}" dt="2026-08-27T14:18:24.023" v="77" actId="478"/>
          <ac:picMkLst>
            <pc:docMk/>
            <pc:sldMk cId="7200597" sldId="521"/>
            <ac:picMk id="6" creationId="{52E39370-2AC1-9D8E-1F1E-18A82D44A171}"/>
          </ac:picMkLst>
        </pc:picChg>
        <pc:picChg chg="add mod modCrop">
          <ac:chgData name="Tali Rouash" userId="21ae74ec1aaa5ff5" providerId="LiveId" clId="{9F3F9780-8565-4154-9B71-142F1BB5B918}" dt="2026-08-27T14:21:23.696" v="87" actId="732"/>
          <ac:picMkLst>
            <pc:docMk/>
            <pc:sldMk cId="7200597" sldId="521"/>
            <ac:picMk id="8" creationId="{6A04B72A-C300-5F13-938B-AB824267D1D7}"/>
          </ac:picMkLst>
        </pc:picChg>
        <pc:picChg chg="add mod modCrop">
          <ac:chgData name="Tali Rouash" userId="21ae74ec1aaa5ff5" providerId="LiveId" clId="{9F3F9780-8565-4154-9B71-142F1BB5B918}" dt="2026-08-27T14:21:34.261" v="91" actId="1076"/>
          <ac:picMkLst>
            <pc:docMk/>
            <pc:sldMk cId="7200597" sldId="521"/>
            <ac:picMk id="9" creationId="{1A17BC15-0040-B60E-B5B5-6326C187BB4A}"/>
          </ac:picMkLst>
        </pc:picChg>
        <pc:picChg chg="add mod modCrop">
          <ac:chgData name="Tali Rouash" userId="21ae74ec1aaa5ff5" providerId="LiveId" clId="{9F3F9780-8565-4154-9B71-142F1BB5B918}" dt="2026-08-27T14:21:56.692" v="96" actId="1076"/>
          <ac:picMkLst>
            <pc:docMk/>
            <pc:sldMk cId="7200597" sldId="521"/>
            <ac:picMk id="10" creationId="{F61A3336-93E8-E817-E84D-B823DC4E1229}"/>
          </ac:picMkLst>
        </pc:picChg>
      </pc:sldChg>
      <pc:sldChg chg="delSp modSp mod ord">
        <pc:chgData name="Tali Rouash" userId="21ae74ec1aaa5ff5" providerId="LiveId" clId="{9F3F9780-8565-4154-9B71-142F1BB5B918}" dt="2026-08-27T14:26:07.533" v="123"/>
        <pc:sldMkLst>
          <pc:docMk/>
          <pc:sldMk cId="3056582892" sldId="522"/>
        </pc:sldMkLst>
        <pc:spChg chg="del">
          <ac:chgData name="Tali Rouash" userId="21ae74ec1aaa5ff5" providerId="LiveId" clId="{9F3F9780-8565-4154-9B71-142F1BB5B918}" dt="2026-08-27T14:12:49.186" v="43" actId="478"/>
          <ac:spMkLst>
            <pc:docMk/>
            <pc:sldMk cId="3056582892" sldId="522"/>
            <ac:spMk id="2" creationId="{D28DB497-C178-2F58-BF93-E07295C57AF6}"/>
          </ac:spMkLst>
        </pc:spChg>
        <pc:spChg chg="mod">
          <ac:chgData name="Tali Rouash" userId="21ae74ec1aaa5ff5" providerId="LiveId" clId="{9F3F9780-8565-4154-9B71-142F1BB5B918}" dt="2026-08-27T14:12:53.530" v="44" actId="1076"/>
          <ac:spMkLst>
            <pc:docMk/>
            <pc:sldMk cId="3056582892" sldId="522"/>
            <ac:spMk id="3" creationId="{2878D6DF-33AD-9F30-1525-109BC80D19CD}"/>
          </ac:spMkLst>
        </pc:spChg>
        <pc:spChg chg="mod">
          <ac:chgData name="Tali Rouash" userId="21ae74ec1aaa5ff5" providerId="LiveId" clId="{9F3F9780-8565-4154-9B71-142F1BB5B918}" dt="2026-08-27T14:25:14.751" v="119" actId="6549"/>
          <ac:spMkLst>
            <pc:docMk/>
            <pc:sldMk cId="3056582892" sldId="522"/>
            <ac:spMk id="5" creationId="{F6D539C1-FA12-87E1-C262-3CAF9947D83B}"/>
          </ac:spMkLst>
        </pc:spChg>
      </pc:sldChg>
      <pc:sldChg chg="addSp delSp modSp mod ord delAnim modAnim">
        <pc:chgData name="Tali Rouash" userId="21ae74ec1aaa5ff5" providerId="LiveId" clId="{9F3F9780-8565-4154-9B71-142F1BB5B918}" dt="2026-08-27T14:39:24.135" v="148"/>
        <pc:sldMkLst>
          <pc:docMk/>
          <pc:sldMk cId="1824249464" sldId="523"/>
        </pc:sldMkLst>
        <pc:picChg chg="add mod">
          <ac:chgData name="Tali Rouash" userId="21ae74ec1aaa5ff5" providerId="LiveId" clId="{9F3F9780-8565-4154-9B71-142F1BB5B918}" dt="2026-08-27T14:27:31.128" v="132"/>
          <ac:picMkLst>
            <pc:docMk/>
            <pc:sldMk cId="1824249464" sldId="523"/>
            <ac:picMk id="4" creationId="{AA6F99DD-229D-7EF3-498A-17BF840F83D8}"/>
          </ac:picMkLst>
        </pc:picChg>
        <pc:picChg chg="del">
          <ac:chgData name="Tali Rouash" userId="21ae74ec1aaa5ff5" providerId="LiveId" clId="{9F3F9780-8565-4154-9B71-142F1BB5B918}" dt="2026-08-27T14:27:17.290" v="127" actId="478"/>
          <ac:picMkLst>
            <pc:docMk/>
            <pc:sldMk cId="1824249464" sldId="523"/>
            <ac:picMk id="5" creationId="{76F5F55B-4F04-3259-DE85-192126CF7CC7}"/>
          </ac:picMkLst>
        </pc:picChg>
        <pc:picChg chg="del">
          <ac:chgData name="Tali Rouash" userId="21ae74ec1aaa5ff5" providerId="LiveId" clId="{9F3F9780-8565-4154-9B71-142F1BB5B918}" dt="2026-08-27T14:27:16.623" v="126" actId="478"/>
          <ac:picMkLst>
            <pc:docMk/>
            <pc:sldMk cId="1824249464" sldId="523"/>
            <ac:picMk id="6" creationId="{BA5935AB-6A4D-A731-9F35-6ED924A4947E}"/>
          </ac:picMkLst>
        </pc:picChg>
        <pc:picChg chg="del mod">
          <ac:chgData name="Tali Rouash" userId="21ae74ec1aaa5ff5" providerId="LiveId" clId="{9F3F9780-8565-4154-9B71-142F1BB5B918}" dt="2026-08-27T14:27:19.107" v="129" actId="478"/>
          <ac:picMkLst>
            <pc:docMk/>
            <pc:sldMk cId="1824249464" sldId="523"/>
            <ac:picMk id="7" creationId="{81B93E53-EC55-CB72-CEE7-3A31630568F0}"/>
          </ac:picMkLst>
        </pc:picChg>
        <pc:picChg chg="add mod modCrop">
          <ac:chgData name="Tali Rouash" userId="21ae74ec1aaa5ff5" providerId="LiveId" clId="{9F3F9780-8565-4154-9B71-142F1BB5B918}" dt="2026-08-27T14:28:17.703" v="138" actId="732"/>
          <ac:picMkLst>
            <pc:docMk/>
            <pc:sldMk cId="1824249464" sldId="523"/>
            <ac:picMk id="9" creationId="{49B9B940-F9AA-D3E7-E7D1-0ABE157B65A8}"/>
          </ac:picMkLst>
        </pc:picChg>
        <pc:picChg chg="add mod modCrop">
          <ac:chgData name="Tali Rouash" userId="21ae74ec1aaa5ff5" providerId="LiveId" clId="{9F3F9780-8565-4154-9B71-142F1BB5B918}" dt="2026-08-27T14:30:02.354" v="146" actId="1076"/>
          <ac:picMkLst>
            <pc:docMk/>
            <pc:sldMk cId="1824249464" sldId="523"/>
            <ac:picMk id="10" creationId="{345251A1-F103-9181-0F0F-E27EDE4DA33E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14:40:19.242" v="160"/>
        <pc:sldMkLst>
          <pc:docMk/>
          <pc:sldMk cId="3877348525" sldId="524"/>
        </pc:sldMkLst>
        <pc:picChg chg="del">
          <ac:chgData name="Tali Rouash" userId="21ae74ec1aaa5ff5" providerId="LiveId" clId="{9F3F9780-8565-4154-9B71-142F1BB5B918}" dt="2026-08-27T14:39:40.851" v="150" actId="478"/>
          <ac:picMkLst>
            <pc:docMk/>
            <pc:sldMk cId="3877348525" sldId="524"/>
            <ac:picMk id="4" creationId="{9B0E64B9-CF64-5BEA-0972-642C69731976}"/>
          </ac:picMkLst>
        </pc:picChg>
        <pc:picChg chg="add mod modCrop">
          <ac:chgData name="Tali Rouash" userId="21ae74ec1aaa5ff5" providerId="LiveId" clId="{9F3F9780-8565-4154-9B71-142F1BB5B918}" dt="2026-08-27T14:40:01.306" v="155" actId="732"/>
          <ac:picMkLst>
            <pc:docMk/>
            <pc:sldMk cId="3877348525" sldId="524"/>
            <ac:picMk id="5" creationId="{CCC7B769-29EE-7FE2-1E13-6137AF83C7F5}"/>
          </ac:picMkLst>
        </pc:picChg>
        <pc:picChg chg="add mod modCrop">
          <ac:chgData name="Tali Rouash" userId="21ae74ec1aaa5ff5" providerId="LiveId" clId="{9F3F9780-8565-4154-9B71-142F1BB5B918}" dt="2026-08-27T14:40:15.307" v="159" actId="1076"/>
          <ac:picMkLst>
            <pc:docMk/>
            <pc:sldMk cId="3877348525" sldId="524"/>
            <ac:picMk id="6" creationId="{B6BE3973-60D2-0EFE-54CF-8261408888FB}"/>
          </ac:picMkLst>
        </pc:picChg>
        <pc:picChg chg="del">
          <ac:chgData name="Tali Rouash" userId="21ae74ec1aaa5ff5" providerId="LiveId" clId="{9F3F9780-8565-4154-9B71-142F1BB5B918}" dt="2026-08-27T14:39:40.851" v="150" actId="478"/>
          <ac:picMkLst>
            <pc:docMk/>
            <pc:sldMk cId="3877348525" sldId="524"/>
            <ac:picMk id="9" creationId="{CF60AE4C-FAC1-8EBD-0686-7190789982B3}"/>
          </ac:picMkLst>
        </pc:picChg>
        <pc:picChg chg="del">
          <ac:chgData name="Tali Rouash" userId="21ae74ec1aaa5ff5" providerId="LiveId" clId="{9F3F9780-8565-4154-9B71-142F1BB5B918}" dt="2026-08-27T14:39:41.683" v="151" actId="478"/>
          <ac:picMkLst>
            <pc:docMk/>
            <pc:sldMk cId="3877348525" sldId="524"/>
            <ac:picMk id="10" creationId="{14DDEE3E-A0D3-0373-F8E4-D89F4ED3B3FF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15:05:51.485" v="222"/>
        <pc:sldMkLst>
          <pc:docMk/>
          <pc:sldMk cId="972997116" sldId="525"/>
        </pc:sldMkLst>
        <pc:picChg chg="add mod modCrop">
          <ac:chgData name="Tali Rouash" userId="21ae74ec1aaa5ff5" providerId="LiveId" clId="{9F3F9780-8565-4154-9B71-142F1BB5B918}" dt="2026-08-27T14:50:33.268" v="171" actId="732"/>
          <ac:picMkLst>
            <pc:docMk/>
            <pc:sldMk cId="972997116" sldId="525"/>
            <ac:picMk id="4" creationId="{96C9AE5C-08BE-D5EF-1AF3-8CA6C249502C}"/>
          </ac:picMkLst>
        </pc:picChg>
        <pc:picChg chg="del">
          <ac:chgData name="Tali Rouash" userId="21ae74ec1aaa5ff5" providerId="LiveId" clId="{9F3F9780-8565-4154-9B71-142F1BB5B918}" dt="2026-08-27T14:48:50.927" v="163" actId="478"/>
          <ac:picMkLst>
            <pc:docMk/>
            <pc:sldMk cId="972997116" sldId="525"/>
            <ac:picMk id="5" creationId="{5A0B0A81-B8F2-AA12-EF57-637C38C37B4C}"/>
          </ac:picMkLst>
        </pc:picChg>
        <pc:picChg chg="del">
          <ac:chgData name="Tali Rouash" userId="21ae74ec1aaa5ff5" providerId="LiveId" clId="{9F3F9780-8565-4154-9B71-142F1BB5B918}" dt="2026-08-27T14:48:49.633" v="162" actId="478"/>
          <ac:picMkLst>
            <pc:docMk/>
            <pc:sldMk cId="972997116" sldId="525"/>
            <ac:picMk id="6" creationId="{3AB946CD-5FC2-53EE-CDFE-FA64D255D2A9}"/>
          </ac:picMkLst>
        </pc:picChg>
        <pc:picChg chg="add mod modCrop">
          <ac:chgData name="Tali Rouash" userId="21ae74ec1aaa5ff5" providerId="LiveId" clId="{9F3F9780-8565-4154-9B71-142F1BB5B918}" dt="2026-08-27T15:04:11.809" v="206" actId="1038"/>
          <ac:picMkLst>
            <pc:docMk/>
            <pc:sldMk cId="972997116" sldId="525"/>
            <ac:picMk id="8" creationId="{72411E1C-6E73-35A4-A84D-3959B13ECBBB}"/>
          </ac:picMkLst>
        </pc:picChg>
        <pc:picChg chg="add mod modCrop">
          <ac:chgData name="Tali Rouash" userId="21ae74ec1aaa5ff5" providerId="LiveId" clId="{9F3F9780-8565-4154-9B71-142F1BB5B918}" dt="2026-08-27T14:52:04.584" v="175" actId="732"/>
          <ac:picMkLst>
            <pc:docMk/>
            <pc:sldMk cId="972997116" sldId="525"/>
            <ac:picMk id="9" creationId="{58751DCF-EE76-2D96-3287-929BE105260F}"/>
          </ac:picMkLst>
        </pc:picChg>
        <pc:picChg chg="add mod modCrop">
          <ac:chgData name="Tali Rouash" userId="21ae74ec1aaa5ff5" providerId="LiveId" clId="{9F3F9780-8565-4154-9B71-142F1BB5B918}" dt="2026-08-27T14:55:53.312" v="201" actId="1038"/>
          <ac:picMkLst>
            <pc:docMk/>
            <pc:sldMk cId="972997116" sldId="525"/>
            <ac:picMk id="10" creationId="{C7381454-11A8-083F-4678-947B58D808F4}"/>
          </ac:picMkLst>
        </pc:picChg>
        <pc:picChg chg="add del mod">
          <ac:chgData name="Tali Rouash" userId="21ae74ec1aaa5ff5" providerId="LiveId" clId="{9F3F9780-8565-4154-9B71-142F1BB5B918}" dt="2026-08-27T15:04:05.521" v="203" actId="478"/>
          <ac:picMkLst>
            <pc:docMk/>
            <pc:sldMk cId="972997116" sldId="525"/>
            <ac:picMk id="11" creationId="{7C333B5B-4B81-FCF9-87E4-2B70E57E446B}"/>
          </ac:picMkLst>
        </pc:picChg>
        <pc:picChg chg="add mod modCrop">
          <ac:chgData name="Tali Rouash" userId="21ae74ec1aaa5ff5" providerId="LiveId" clId="{9F3F9780-8565-4154-9B71-142F1BB5B918}" dt="2026-08-27T14:55:53.312" v="201" actId="1038"/>
          <ac:picMkLst>
            <pc:docMk/>
            <pc:sldMk cId="972997116" sldId="525"/>
            <ac:picMk id="12" creationId="{C3FD1B84-9D0B-69AE-0C12-6B1E7B8A30A0}"/>
          </ac:picMkLst>
        </pc:picChg>
        <pc:picChg chg="add mod modCrop">
          <ac:chgData name="Tali Rouash" userId="21ae74ec1aaa5ff5" providerId="LiveId" clId="{9F3F9780-8565-4154-9B71-142F1BB5B918}" dt="2026-08-27T15:05:19.855" v="219" actId="1076"/>
          <ac:picMkLst>
            <pc:docMk/>
            <pc:sldMk cId="972997116" sldId="525"/>
            <ac:picMk id="13" creationId="{14E0D028-A3FD-BBCE-814E-7E8A43661C3B}"/>
          </ac:picMkLst>
        </pc:picChg>
        <pc:picChg chg="add mod modCrop">
          <ac:chgData name="Tali Rouash" userId="21ae74ec1aaa5ff5" providerId="LiveId" clId="{9F3F9780-8565-4154-9B71-142F1BB5B918}" dt="2026-08-27T15:05:19.855" v="219" actId="1076"/>
          <ac:picMkLst>
            <pc:docMk/>
            <pc:sldMk cId="972997116" sldId="525"/>
            <ac:picMk id="14" creationId="{65CAD6AD-D0AB-7D1C-DCCF-0DD2612523D7}"/>
          </ac:picMkLst>
        </pc:picChg>
      </pc:sldChg>
      <pc:sldChg chg="addSp delSp modSp add mod delAnim">
        <pc:chgData name="Tali Rouash" userId="21ae74ec1aaa5ff5" providerId="LiveId" clId="{9F3F9780-8565-4154-9B71-142F1BB5B918}" dt="2026-08-27T15:07:20.624" v="242"/>
        <pc:sldMkLst>
          <pc:docMk/>
          <pc:sldMk cId="778098983" sldId="526"/>
        </pc:sldMkLst>
        <pc:picChg chg="add mod modCrop">
          <ac:chgData name="Tali Rouash" userId="21ae74ec1aaa5ff5" providerId="LiveId" clId="{9F3F9780-8565-4154-9B71-142F1BB5B918}" dt="2026-08-27T15:07:10.201" v="241"/>
          <ac:picMkLst>
            <pc:docMk/>
            <pc:sldMk cId="778098983" sldId="526"/>
            <ac:picMk id="5" creationId="{4406E8BC-82C4-854D-D83A-DD522103DE84}"/>
          </ac:picMkLst>
        </pc:picChg>
        <pc:picChg chg="add mod modCrop">
          <ac:chgData name="Tali Rouash" userId="21ae74ec1aaa5ff5" providerId="LiveId" clId="{9F3F9780-8565-4154-9B71-142F1BB5B918}" dt="2026-08-27T15:07:20.624" v="242"/>
          <ac:picMkLst>
            <pc:docMk/>
            <pc:sldMk cId="778098983" sldId="526"/>
            <ac:picMk id="6" creationId="{0B53FC08-D9BB-3276-BEF8-5DC6C59ACEEA}"/>
          </ac:picMkLst>
        </pc:picChg>
        <pc:picChg chg="del">
          <ac:chgData name="Tali Rouash" userId="21ae74ec1aaa5ff5" providerId="LiveId" clId="{9F3F9780-8565-4154-9B71-142F1BB5B918}" dt="2026-08-27T15:06:02.569" v="227" actId="478"/>
          <ac:picMkLst>
            <pc:docMk/>
            <pc:sldMk cId="778098983" sldId="526"/>
            <ac:picMk id="8" creationId="{5052FFF6-AEB5-2D45-E9CE-F8C9FC2934FF}"/>
          </ac:picMkLst>
        </pc:picChg>
        <pc:picChg chg="del">
          <ac:chgData name="Tali Rouash" userId="21ae74ec1aaa5ff5" providerId="LiveId" clId="{9F3F9780-8565-4154-9B71-142F1BB5B918}" dt="2026-08-27T15:06:00.541" v="224" actId="478"/>
          <ac:picMkLst>
            <pc:docMk/>
            <pc:sldMk cId="778098983" sldId="526"/>
            <ac:picMk id="9" creationId="{ED8FF777-B63B-DEA8-3919-C80A89675395}"/>
          </ac:picMkLst>
        </pc:picChg>
        <pc:picChg chg="del">
          <ac:chgData name="Tali Rouash" userId="21ae74ec1aaa5ff5" providerId="LiveId" clId="{9F3F9780-8565-4154-9B71-142F1BB5B918}" dt="2026-08-27T15:06:01.506" v="225" actId="478"/>
          <ac:picMkLst>
            <pc:docMk/>
            <pc:sldMk cId="778098983" sldId="526"/>
            <ac:picMk id="10" creationId="{A5907898-D53B-6CFD-0D1F-7AAD6BF133AD}"/>
          </ac:picMkLst>
        </pc:picChg>
        <pc:picChg chg="del">
          <ac:chgData name="Tali Rouash" userId="21ae74ec1aaa5ff5" providerId="LiveId" clId="{9F3F9780-8565-4154-9B71-142F1BB5B918}" dt="2026-08-27T15:06:01.980" v="226" actId="478"/>
          <ac:picMkLst>
            <pc:docMk/>
            <pc:sldMk cId="778098983" sldId="526"/>
            <ac:picMk id="12" creationId="{38566C23-6366-B61F-CBD3-F341435BD286}"/>
          </ac:picMkLst>
        </pc:picChg>
        <pc:picChg chg="mod modCrop">
          <ac:chgData name="Tali Rouash" userId="21ae74ec1aaa5ff5" providerId="LiveId" clId="{9F3F9780-8565-4154-9B71-142F1BB5B918}" dt="2026-08-27T15:06:15.091" v="231" actId="732"/>
          <ac:picMkLst>
            <pc:docMk/>
            <pc:sldMk cId="778098983" sldId="526"/>
            <ac:picMk id="13" creationId="{C2E79DDC-703F-10B5-7E79-02F8C69E3529}"/>
          </ac:picMkLst>
        </pc:picChg>
        <pc:picChg chg="del">
          <ac:chgData name="Tali Rouash" userId="21ae74ec1aaa5ff5" providerId="LiveId" clId="{9F3F9780-8565-4154-9B71-142F1BB5B918}" dt="2026-08-27T15:06:07.160" v="229" actId="478"/>
          <ac:picMkLst>
            <pc:docMk/>
            <pc:sldMk cId="778098983" sldId="526"/>
            <ac:picMk id="14" creationId="{746D678C-3081-F7A8-27C7-DCD255062B03}"/>
          </ac:picMkLst>
        </pc:picChg>
      </pc:sldChg>
      <pc:sldChg chg="addSp delSp modSp add mod">
        <pc:chgData name="Tali Rouash" userId="21ae74ec1aaa5ff5" providerId="LiveId" clId="{9F3F9780-8565-4154-9B71-142F1BB5B918}" dt="2026-08-27T15:08:26.717" v="249" actId="1076"/>
        <pc:sldMkLst>
          <pc:docMk/>
          <pc:sldMk cId="2432615863" sldId="527"/>
        </pc:sldMkLst>
        <pc:picChg chg="del">
          <ac:chgData name="Tali Rouash" userId="21ae74ec1aaa5ff5" providerId="LiveId" clId="{9F3F9780-8565-4154-9B71-142F1BB5B918}" dt="2026-08-27T15:07:56.170" v="244" actId="478"/>
          <ac:picMkLst>
            <pc:docMk/>
            <pc:sldMk cId="2432615863" sldId="527"/>
            <ac:picMk id="4" creationId="{45AA1AB3-9203-759C-042D-8D0C1608FA65}"/>
          </ac:picMkLst>
        </pc:picChg>
        <pc:picChg chg="del">
          <ac:chgData name="Tali Rouash" userId="21ae74ec1aaa5ff5" providerId="LiveId" clId="{9F3F9780-8565-4154-9B71-142F1BB5B918}" dt="2026-08-27T15:07:58.503" v="245" actId="478"/>
          <ac:picMkLst>
            <pc:docMk/>
            <pc:sldMk cId="2432615863" sldId="527"/>
            <ac:picMk id="5" creationId="{6F04A31B-CC06-9D5B-42D4-83EEFFF9F45F}"/>
          </ac:picMkLst>
        </pc:picChg>
        <pc:picChg chg="del">
          <ac:chgData name="Tali Rouash" userId="21ae74ec1aaa5ff5" providerId="LiveId" clId="{9F3F9780-8565-4154-9B71-142F1BB5B918}" dt="2026-08-27T15:07:58.503" v="245" actId="478"/>
          <ac:picMkLst>
            <pc:docMk/>
            <pc:sldMk cId="2432615863" sldId="527"/>
            <ac:picMk id="6" creationId="{1F25D8FD-FFA1-D7A5-E8ED-50DEEE8E3427}"/>
          </ac:picMkLst>
        </pc:picChg>
        <pc:picChg chg="add mod">
          <ac:chgData name="Tali Rouash" userId="21ae74ec1aaa5ff5" providerId="LiveId" clId="{9F3F9780-8565-4154-9B71-142F1BB5B918}" dt="2026-08-27T15:08:26.717" v="249" actId="1076"/>
          <ac:picMkLst>
            <pc:docMk/>
            <pc:sldMk cId="2432615863" sldId="527"/>
            <ac:picMk id="7" creationId="{F8305B47-30A4-5D5D-3A85-07E816ED5B8C}"/>
          </ac:picMkLst>
        </pc:picChg>
        <pc:picChg chg="del">
          <ac:chgData name="Tali Rouash" userId="21ae74ec1aaa5ff5" providerId="LiveId" clId="{9F3F9780-8565-4154-9B71-142F1BB5B918}" dt="2026-08-27T15:07:56.170" v="244" actId="478"/>
          <ac:picMkLst>
            <pc:docMk/>
            <pc:sldMk cId="2432615863" sldId="527"/>
            <ac:picMk id="13" creationId="{E0A8811A-D754-AEC1-E098-EA4717A8A989}"/>
          </ac:picMkLst>
        </pc:picChg>
      </pc:sldChg>
      <pc:sldChg chg="add del">
        <pc:chgData name="Tali Rouash" userId="21ae74ec1aaa5ff5" providerId="LiveId" clId="{9F3F9780-8565-4154-9B71-142F1BB5B918}" dt="2026-08-27T15:08:43.174" v="252" actId="47"/>
        <pc:sldMkLst>
          <pc:docMk/>
          <pc:sldMk cId="3209720282" sldId="528"/>
        </pc:sldMkLst>
      </pc:sldChg>
      <pc:sldChg chg="modSp add mod">
        <pc:chgData name="Tali Rouash" userId="21ae74ec1aaa5ff5" providerId="LiveId" clId="{9F3F9780-8565-4154-9B71-142F1BB5B918}" dt="2026-08-27T15:08:53.218" v="259" actId="6549"/>
        <pc:sldMkLst>
          <pc:docMk/>
          <pc:sldMk cId="4236556854" sldId="529"/>
        </pc:sldMkLst>
        <pc:spChg chg="mod">
          <ac:chgData name="Tali Rouash" userId="21ae74ec1aaa5ff5" providerId="LiveId" clId="{9F3F9780-8565-4154-9B71-142F1BB5B918}" dt="2026-08-27T15:08:53.218" v="259" actId="6549"/>
          <ac:spMkLst>
            <pc:docMk/>
            <pc:sldMk cId="4236556854" sldId="529"/>
            <ac:spMk id="5" creationId="{9654809D-C39E-2508-7B9F-B839124954DF}"/>
          </ac:spMkLst>
        </pc:spChg>
      </pc:sldChg>
      <pc:sldChg chg="modSp add mod">
        <pc:chgData name="Tali Rouash" userId="21ae74ec1aaa5ff5" providerId="LiveId" clId="{9F3F9780-8565-4154-9B71-142F1BB5B918}" dt="2026-08-27T15:09:04.353" v="261" actId="20577"/>
        <pc:sldMkLst>
          <pc:docMk/>
          <pc:sldMk cId="1333135774" sldId="530"/>
        </pc:sldMkLst>
        <pc:spChg chg="mod">
          <ac:chgData name="Tali Rouash" userId="21ae74ec1aaa5ff5" providerId="LiveId" clId="{9F3F9780-8565-4154-9B71-142F1BB5B918}" dt="2026-08-27T15:09:04.353" v="261" actId="20577"/>
          <ac:spMkLst>
            <pc:docMk/>
            <pc:sldMk cId="1333135774" sldId="530"/>
            <ac:spMk id="3" creationId="{DC3213E1-0C8B-DA90-4994-A888A735BD3F}"/>
          </ac:spMkLst>
        </pc:spChg>
      </pc:sldChg>
      <pc:sldChg chg="addSp delSp modSp add mod delAnim modAnim">
        <pc:chgData name="Tali Rouash" userId="21ae74ec1aaa5ff5" providerId="LiveId" clId="{9F3F9780-8565-4154-9B71-142F1BB5B918}" dt="2026-08-27T15:17:36.204" v="292" actId="1076"/>
        <pc:sldMkLst>
          <pc:docMk/>
          <pc:sldMk cId="1614957092" sldId="531"/>
        </pc:sldMkLst>
        <pc:picChg chg="del">
          <ac:chgData name="Tali Rouash" userId="21ae74ec1aaa5ff5" providerId="LiveId" clId="{9F3F9780-8565-4154-9B71-142F1BB5B918}" dt="2026-08-27T15:09:14.794" v="262" actId="478"/>
          <ac:picMkLst>
            <pc:docMk/>
            <pc:sldMk cId="1614957092" sldId="531"/>
            <ac:picMk id="4" creationId="{E634001F-853A-E62A-55C4-07367AED121E}"/>
          </ac:picMkLst>
        </pc:picChg>
        <pc:picChg chg="add mod modCrop">
          <ac:chgData name="Tali Rouash" userId="21ae74ec1aaa5ff5" providerId="LiveId" clId="{9F3F9780-8565-4154-9B71-142F1BB5B918}" dt="2026-08-27T15:09:37.947" v="267" actId="732"/>
          <ac:picMkLst>
            <pc:docMk/>
            <pc:sldMk cId="1614957092" sldId="531"/>
            <ac:picMk id="5" creationId="{AFB355C6-21AB-3BF3-8886-AD0EF6935296}"/>
          </ac:picMkLst>
        </pc:picChg>
        <pc:picChg chg="add mod modCrop">
          <ac:chgData name="Tali Rouash" userId="21ae74ec1aaa5ff5" providerId="LiveId" clId="{9F3F9780-8565-4154-9B71-142F1BB5B918}" dt="2026-08-27T15:17:36.204" v="292" actId="1076"/>
          <ac:picMkLst>
            <pc:docMk/>
            <pc:sldMk cId="1614957092" sldId="531"/>
            <ac:picMk id="6" creationId="{5B06914A-EE97-3702-7F59-B95205DF6074}"/>
          </ac:picMkLst>
        </pc:picChg>
        <pc:picChg chg="add del mod">
          <ac:chgData name="Tali Rouash" userId="21ae74ec1aaa5ff5" providerId="LiveId" clId="{9F3F9780-8565-4154-9B71-142F1BB5B918}" dt="2026-08-27T15:10:27.337" v="277" actId="478"/>
          <ac:picMkLst>
            <pc:docMk/>
            <pc:sldMk cId="1614957092" sldId="531"/>
            <ac:picMk id="8" creationId="{3F88B721-1328-E8C1-7324-C1B7B735350A}"/>
          </ac:picMkLst>
        </pc:picChg>
        <pc:picChg chg="del">
          <ac:chgData name="Tali Rouash" userId="21ae74ec1aaa5ff5" providerId="LiveId" clId="{9F3F9780-8565-4154-9B71-142F1BB5B918}" dt="2026-08-27T15:09:14.794" v="262" actId="478"/>
          <ac:picMkLst>
            <pc:docMk/>
            <pc:sldMk cId="1614957092" sldId="531"/>
            <ac:picMk id="9" creationId="{3898C57A-ACED-76A3-7424-A399CF2CFA24}"/>
          </ac:picMkLst>
        </pc:picChg>
        <pc:picChg chg="del">
          <ac:chgData name="Tali Rouash" userId="21ae74ec1aaa5ff5" providerId="LiveId" clId="{9F3F9780-8565-4154-9B71-142F1BB5B918}" dt="2026-08-27T15:09:15.562" v="263" actId="478"/>
          <ac:picMkLst>
            <pc:docMk/>
            <pc:sldMk cId="1614957092" sldId="531"/>
            <ac:picMk id="10" creationId="{3C48B0C5-7DFF-ECF8-43DC-0F5FAD5BDF11}"/>
          </ac:picMkLst>
        </pc:picChg>
        <pc:picChg chg="add mod">
          <ac:chgData name="Tali Rouash" userId="21ae74ec1aaa5ff5" providerId="LiveId" clId="{9F3F9780-8565-4154-9B71-142F1BB5B918}" dt="2026-08-27T15:17:34.157" v="291" actId="1076"/>
          <ac:picMkLst>
            <pc:docMk/>
            <pc:sldMk cId="1614957092" sldId="531"/>
            <ac:picMk id="12" creationId="{5EAC4518-E959-20A5-9087-FBF1F02B7A75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7T15:21:00.089" v="326" actId="1076"/>
        <pc:sldMkLst>
          <pc:docMk/>
          <pc:sldMk cId="2888737461" sldId="532"/>
        </pc:sldMkLst>
        <pc:picChg chg="add mod">
          <ac:chgData name="Tali Rouash" userId="21ae74ec1aaa5ff5" providerId="LiveId" clId="{9F3F9780-8565-4154-9B71-142F1BB5B918}" dt="2026-08-27T15:18:14.356" v="297"/>
          <ac:picMkLst>
            <pc:docMk/>
            <pc:sldMk cId="2888737461" sldId="532"/>
            <ac:picMk id="4" creationId="{B9B83EB2-ABB8-8B36-3A3B-22F9E3A29DF3}"/>
          </ac:picMkLst>
        </pc:picChg>
        <pc:picChg chg="del">
          <ac:chgData name="Tali Rouash" userId="21ae74ec1aaa5ff5" providerId="LiveId" clId="{9F3F9780-8565-4154-9B71-142F1BB5B918}" dt="2026-08-27T15:10:31.537" v="279" actId="478"/>
          <ac:picMkLst>
            <pc:docMk/>
            <pc:sldMk cId="2888737461" sldId="532"/>
            <ac:picMk id="5" creationId="{267E332B-AFF4-6FDA-1EC6-81A615695276}"/>
          </ac:picMkLst>
        </pc:picChg>
        <pc:picChg chg="del">
          <ac:chgData name="Tali Rouash" userId="21ae74ec1aaa5ff5" providerId="LiveId" clId="{9F3F9780-8565-4154-9B71-142F1BB5B918}" dt="2026-08-27T15:10:31.082" v="278" actId="478"/>
          <ac:picMkLst>
            <pc:docMk/>
            <pc:sldMk cId="2888737461" sldId="532"/>
            <ac:picMk id="6" creationId="{074639FB-3A38-4D3C-05A2-0F971A851A5F}"/>
          </ac:picMkLst>
        </pc:picChg>
        <pc:picChg chg="mod modCrop">
          <ac:chgData name="Tali Rouash" userId="21ae74ec1aaa5ff5" providerId="LiveId" clId="{9F3F9780-8565-4154-9B71-142F1BB5B918}" dt="2026-08-27T15:17:50.817" v="294"/>
          <ac:picMkLst>
            <pc:docMk/>
            <pc:sldMk cId="2888737461" sldId="532"/>
            <ac:picMk id="8" creationId="{232D8B8A-AAAD-F249-7740-A86B778AE1BD}"/>
          </ac:picMkLst>
        </pc:picChg>
        <pc:picChg chg="add mod modCrop">
          <ac:chgData name="Tali Rouash" userId="21ae74ec1aaa5ff5" providerId="LiveId" clId="{9F3F9780-8565-4154-9B71-142F1BB5B918}" dt="2026-08-27T15:20:55.610" v="325" actId="732"/>
          <ac:picMkLst>
            <pc:docMk/>
            <pc:sldMk cId="2888737461" sldId="532"/>
            <ac:picMk id="9" creationId="{615241C8-5C6D-B487-F28B-A7660A80FF4B}"/>
          </ac:picMkLst>
        </pc:picChg>
        <pc:picChg chg="add mod modCrop">
          <ac:chgData name="Tali Rouash" userId="21ae74ec1aaa5ff5" providerId="LiveId" clId="{9F3F9780-8565-4154-9B71-142F1BB5B918}" dt="2026-08-27T15:20:50.279" v="324" actId="732"/>
          <ac:picMkLst>
            <pc:docMk/>
            <pc:sldMk cId="2888737461" sldId="532"/>
            <ac:picMk id="10" creationId="{5D74EC11-D57B-C9C0-0106-B7FAC707AF70}"/>
          </ac:picMkLst>
        </pc:picChg>
        <pc:picChg chg="add mod modCrop">
          <ac:chgData name="Tali Rouash" userId="21ae74ec1aaa5ff5" providerId="LiveId" clId="{9F3F9780-8565-4154-9B71-142F1BB5B918}" dt="2026-08-27T15:20:42.627" v="323" actId="1076"/>
          <ac:picMkLst>
            <pc:docMk/>
            <pc:sldMk cId="2888737461" sldId="532"/>
            <ac:picMk id="11" creationId="{F5A98DCC-C2EC-4D76-6A33-FA376147C238}"/>
          </ac:picMkLst>
        </pc:picChg>
        <pc:picChg chg="add mod modCrop">
          <ac:chgData name="Tali Rouash" userId="21ae74ec1aaa5ff5" providerId="LiveId" clId="{9F3F9780-8565-4154-9B71-142F1BB5B918}" dt="2026-08-27T15:21:00.089" v="326" actId="1076"/>
          <ac:picMkLst>
            <pc:docMk/>
            <pc:sldMk cId="2888737461" sldId="532"/>
            <ac:picMk id="12" creationId="{56FAB3DE-92D3-A84E-2ABF-F2684D038114}"/>
          </ac:picMkLst>
        </pc:picChg>
      </pc:sldChg>
      <pc:sldChg chg="addSp delSp modSp add mod delAnim">
        <pc:chgData name="Tali Rouash" userId="21ae74ec1aaa5ff5" providerId="LiveId" clId="{9F3F9780-8565-4154-9B71-142F1BB5B918}" dt="2026-08-28T07:55:53.974" v="333"/>
        <pc:sldMkLst>
          <pc:docMk/>
          <pc:sldMk cId="4186328528" sldId="533"/>
        </pc:sldMkLst>
        <pc:picChg chg="del">
          <ac:chgData name="Tali Rouash" userId="21ae74ec1aaa5ff5" providerId="LiveId" clId="{9F3F9780-8565-4154-9B71-142F1BB5B918}" dt="2026-08-28T07:55:16.611" v="328" actId="478"/>
          <ac:picMkLst>
            <pc:docMk/>
            <pc:sldMk cId="4186328528" sldId="533"/>
            <ac:picMk id="4" creationId="{16981092-E05C-CA7E-F45A-129852AA5AB4}"/>
          </ac:picMkLst>
        </pc:picChg>
        <pc:picChg chg="add mod">
          <ac:chgData name="Tali Rouash" userId="21ae74ec1aaa5ff5" providerId="LiveId" clId="{9F3F9780-8565-4154-9B71-142F1BB5B918}" dt="2026-08-28T07:55:53.974" v="333"/>
          <ac:picMkLst>
            <pc:docMk/>
            <pc:sldMk cId="4186328528" sldId="533"/>
            <ac:picMk id="5" creationId="{911CF7DB-36E5-B069-F705-B97DD86B36A5}"/>
          </ac:picMkLst>
        </pc:picChg>
        <pc:picChg chg="del">
          <ac:chgData name="Tali Rouash" userId="21ae74ec1aaa5ff5" providerId="LiveId" clId="{9F3F9780-8565-4154-9B71-142F1BB5B918}" dt="2026-08-28T07:55:16.611" v="328" actId="478"/>
          <ac:picMkLst>
            <pc:docMk/>
            <pc:sldMk cId="4186328528" sldId="533"/>
            <ac:picMk id="8" creationId="{62C34477-E467-894C-AC18-1933BECCB6AB}"/>
          </ac:picMkLst>
        </pc:picChg>
        <pc:picChg chg="del">
          <ac:chgData name="Tali Rouash" userId="21ae74ec1aaa5ff5" providerId="LiveId" clId="{9F3F9780-8565-4154-9B71-142F1BB5B918}" dt="2026-08-28T07:55:16.611" v="328" actId="478"/>
          <ac:picMkLst>
            <pc:docMk/>
            <pc:sldMk cId="4186328528" sldId="533"/>
            <ac:picMk id="9" creationId="{D769F1E0-9F31-6757-0C1F-A896654ED39D}"/>
          </ac:picMkLst>
        </pc:picChg>
        <pc:picChg chg="del">
          <ac:chgData name="Tali Rouash" userId="21ae74ec1aaa5ff5" providerId="LiveId" clId="{9F3F9780-8565-4154-9B71-142F1BB5B918}" dt="2026-08-28T07:55:16.611" v="328" actId="478"/>
          <ac:picMkLst>
            <pc:docMk/>
            <pc:sldMk cId="4186328528" sldId="533"/>
            <ac:picMk id="10" creationId="{A83D34D1-F286-F724-30CE-1F5C782274C6}"/>
          </ac:picMkLst>
        </pc:picChg>
        <pc:picChg chg="del">
          <ac:chgData name="Tali Rouash" userId="21ae74ec1aaa5ff5" providerId="LiveId" clId="{9F3F9780-8565-4154-9B71-142F1BB5B918}" dt="2026-08-28T07:55:16.611" v="328" actId="478"/>
          <ac:picMkLst>
            <pc:docMk/>
            <pc:sldMk cId="4186328528" sldId="533"/>
            <ac:picMk id="11" creationId="{596DFA07-6603-E770-CD71-FA36EF4B3B6D}"/>
          </ac:picMkLst>
        </pc:picChg>
        <pc:picChg chg="del">
          <ac:chgData name="Tali Rouash" userId="21ae74ec1aaa5ff5" providerId="LiveId" clId="{9F3F9780-8565-4154-9B71-142F1BB5B918}" dt="2026-08-28T07:55:16.611" v="328" actId="478"/>
          <ac:picMkLst>
            <pc:docMk/>
            <pc:sldMk cId="4186328528" sldId="533"/>
            <ac:picMk id="12" creationId="{E352175C-DD59-551A-2020-6374E8CE178E}"/>
          </ac:picMkLst>
        </pc:picChg>
      </pc:sldChg>
      <pc:sldChg chg="modSp add mod">
        <pc:chgData name="Tali Rouash" userId="21ae74ec1aaa5ff5" providerId="LiveId" clId="{9F3F9780-8565-4154-9B71-142F1BB5B918}" dt="2026-08-28T07:56:49.908" v="359" actId="255"/>
        <pc:sldMkLst>
          <pc:docMk/>
          <pc:sldMk cId="2911190583" sldId="534"/>
        </pc:sldMkLst>
        <pc:spChg chg="mod">
          <ac:chgData name="Tali Rouash" userId="21ae74ec1aaa5ff5" providerId="LiveId" clId="{9F3F9780-8565-4154-9B71-142F1BB5B918}" dt="2026-08-28T07:56:49.908" v="359" actId="255"/>
          <ac:spMkLst>
            <pc:docMk/>
            <pc:sldMk cId="2911190583" sldId="534"/>
            <ac:spMk id="5" creationId="{2AC7B2F9-A81A-F496-6F2E-3E3F6368CD31}"/>
          </ac:spMkLst>
        </pc:spChg>
      </pc:sldChg>
      <pc:sldChg chg="modSp add mod ord">
        <pc:chgData name="Tali Rouash" userId="21ae74ec1aaa5ff5" providerId="LiveId" clId="{9F3F9780-8565-4154-9B71-142F1BB5B918}" dt="2026-08-28T08:07:20.170" v="464"/>
        <pc:sldMkLst>
          <pc:docMk/>
          <pc:sldMk cId="1567592567" sldId="535"/>
        </pc:sldMkLst>
        <pc:spChg chg="mod">
          <ac:chgData name="Tali Rouash" userId="21ae74ec1aaa5ff5" providerId="LiveId" clId="{9F3F9780-8565-4154-9B71-142F1BB5B918}" dt="2026-08-28T07:58:56.819" v="386" actId="6549"/>
          <ac:spMkLst>
            <pc:docMk/>
            <pc:sldMk cId="1567592567" sldId="535"/>
            <ac:spMk id="3" creationId="{9076CB7F-8362-04F0-C7E9-4E9AFEB42D5A}"/>
          </ac:spMkLst>
        </pc:spChg>
      </pc:sldChg>
      <pc:sldChg chg="addSp delSp modSp add mod delAnim modAnim">
        <pc:chgData name="Tali Rouash" userId="21ae74ec1aaa5ff5" providerId="LiveId" clId="{9F3F9780-8565-4154-9B71-142F1BB5B918}" dt="2026-08-28T08:04:22.274" v="421" actId="1076"/>
        <pc:sldMkLst>
          <pc:docMk/>
          <pc:sldMk cId="597037624" sldId="536"/>
        </pc:sldMkLst>
        <pc:picChg chg="add mod modCrop">
          <ac:chgData name="Tali Rouash" userId="21ae74ec1aaa5ff5" providerId="LiveId" clId="{9F3F9780-8565-4154-9B71-142F1BB5B918}" dt="2026-08-28T08:01:33.949" v="398" actId="732"/>
          <ac:picMkLst>
            <pc:docMk/>
            <pc:sldMk cId="597037624" sldId="536"/>
            <ac:picMk id="4" creationId="{2C3C26BF-2DE4-1076-DDEA-A8165F1F8353}"/>
          </ac:picMkLst>
        </pc:picChg>
        <pc:picChg chg="del">
          <ac:chgData name="Tali Rouash" userId="21ae74ec1aaa5ff5" providerId="LiveId" clId="{9F3F9780-8565-4154-9B71-142F1BB5B918}" dt="2026-08-28T07:59:18.255" v="387" actId="478"/>
          <ac:picMkLst>
            <pc:docMk/>
            <pc:sldMk cId="597037624" sldId="536"/>
            <ac:picMk id="5" creationId="{756714CF-668F-42AE-5A0E-6F51380624A7}"/>
          </ac:picMkLst>
        </pc:picChg>
        <pc:picChg chg="del">
          <ac:chgData name="Tali Rouash" userId="21ae74ec1aaa5ff5" providerId="LiveId" clId="{9F3F9780-8565-4154-9B71-142F1BB5B918}" dt="2026-08-28T07:59:19.248" v="388" actId="478"/>
          <ac:picMkLst>
            <pc:docMk/>
            <pc:sldMk cId="597037624" sldId="536"/>
            <ac:picMk id="6" creationId="{FF833973-FA82-CFCE-6A0D-9755AB8162F7}"/>
          </ac:picMkLst>
        </pc:picChg>
        <pc:picChg chg="add mod modCrop">
          <ac:chgData name="Tali Rouash" userId="21ae74ec1aaa5ff5" providerId="LiveId" clId="{9F3F9780-8565-4154-9B71-142F1BB5B918}" dt="2026-08-28T08:02:21.831" v="403" actId="732"/>
          <ac:picMkLst>
            <pc:docMk/>
            <pc:sldMk cId="597037624" sldId="536"/>
            <ac:picMk id="7" creationId="{8C637DB5-ADC7-3DF2-1A56-E720D085F8C8}"/>
          </ac:picMkLst>
        </pc:picChg>
        <pc:picChg chg="add mod modCrop">
          <ac:chgData name="Tali Rouash" userId="21ae74ec1aaa5ff5" providerId="LiveId" clId="{9F3F9780-8565-4154-9B71-142F1BB5B918}" dt="2026-08-28T08:02:32.387" v="406" actId="732"/>
          <ac:picMkLst>
            <pc:docMk/>
            <pc:sldMk cId="597037624" sldId="536"/>
            <ac:picMk id="8" creationId="{650C3F56-91BE-05A4-C031-56AF907DF9D5}"/>
          </ac:picMkLst>
        </pc:picChg>
        <pc:picChg chg="add del">
          <ac:chgData name="Tali Rouash" userId="21ae74ec1aaa5ff5" providerId="LiveId" clId="{9F3F9780-8565-4154-9B71-142F1BB5B918}" dt="2026-08-28T08:03:22.897" v="408" actId="22"/>
          <ac:picMkLst>
            <pc:docMk/>
            <pc:sldMk cId="597037624" sldId="536"/>
            <ac:picMk id="10" creationId="{D7912494-0829-3C93-905D-9F95558B0059}"/>
          </ac:picMkLst>
        </pc:picChg>
        <pc:picChg chg="del">
          <ac:chgData name="Tali Rouash" userId="21ae74ec1aaa5ff5" providerId="LiveId" clId="{9F3F9780-8565-4154-9B71-142F1BB5B918}" dt="2026-08-28T07:59:19.727" v="389" actId="478"/>
          <ac:picMkLst>
            <pc:docMk/>
            <pc:sldMk cId="597037624" sldId="536"/>
            <ac:picMk id="12" creationId="{BE0204FA-DF3E-B3F3-5DF0-2315B28DE996}"/>
          </ac:picMkLst>
        </pc:picChg>
        <pc:picChg chg="add mod modCrop">
          <ac:chgData name="Tali Rouash" userId="21ae74ec1aaa5ff5" providerId="LiveId" clId="{9F3F9780-8565-4154-9B71-142F1BB5B918}" dt="2026-08-28T08:03:50.822" v="412" actId="1076"/>
          <ac:picMkLst>
            <pc:docMk/>
            <pc:sldMk cId="597037624" sldId="536"/>
            <ac:picMk id="13" creationId="{F8423268-5C18-3A3A-7F3C-EBD41908DD05}"/>
          </ac:picMkLst>
        </pc:picChg>
        <pc:picChg chg="add mod modCrop">
          <ac:chgData name="Tali Rouash" userId="21ae74ec1aaa5ff5" providerId="LiveId" clId="{9F3F9780-8565-4154-9B71-142F1BB5B918}" dt="2026-08-28T08:04:07.274" v="417" actId="1076"/>
          <ac:picMkLst>
            <pc:docMk/>
            <pc:sldMk cId="597037624" sldId="536"/>
            <ac:picMk id="14" creationId="{23D44423-1220-3255-33C1-B60FDBC4D5B6}"/>
          </ac:picMkLst>
        </pc:picChg>
        <pc:picChg chg="add mod modCrop">
          <ac:chgData name="Tali Rouash" userId="21ae74ec1aaa5ff5" providerId="LiveId" clId="{9F3F9780-8565-4154-9B71-142F1BB5B918}" dt="2026-08-28T08:04:22.274" v="421" actId="1076"/>
          <ac:picMkLst>
            <pc:docMk/>
            <pc:sldMk cId="597037624" sldId="536"/>
            <ac:picMk id="15" creationId="{D0153C1C-A1D0-1C66-14F9-4104479FC966}"/>
          </ac:picMkLst>
        </pc:picChg>
      </pc:sldChg>
      <pc:sldChg chg="addSp delSp modSp add mod ord delAnim modAnim">
        <pc:chgData name="Tali Rouash" userId="21ae74ec1aaa5ff5" providerId="LiveId" clId="{9F3F9780-8565-4154-9B71-142F1BB5B918}" dt="2026-08-28T07:58:27.567" v="384"/>
        <pc:sldMkLst>
          <pc:docMk/>
          <pc:sldMk cId="810167888" sldId="537"/>
        </pc:sldMkLst>
        <pc:picChg chg="add mod modCrop">
          <ac:chgData name="Tali Rouash" userId="21ae74ec1aaa5ff5" providerId="LiveId" clId="{9F3F9780-8565-4154-9B71-142F1BB5B918}" dt="2026-08-28T07:57:43.965" v="371" actId="732"/>
          <ac:picMkLst>
            <pc:docMk/>
            <pc:sldMk cId="810167888" sldId="537"/>
            <ac:picMk id="4" creationId="{5F0CC9D8-A9E6-9B8B-4A1B-D05A45F3BE63}"/>
          </ac:picMkLst>
        </pc:picChg>
        <pc:picChg chg="del">
          <ac:chgData name="Tali Rouash" userId="21ae74ec1aaa5ff5" providerId="LiveId" clId="{9F3F9780-8565-4154-9B71-142F1BB5B918}" dt="2026-08-28T07:57:14.583" v="363" actId="478"/>
          <ac:picMkLst>
            <pc:docMk/>
            <pc:sldMk cId="810167888" sldId="537"/>
            <ac:picMk id="5" creationId="{F407C14F-5300-5752-674E-8F8C51EB30DD}"/>
          </ac:picMkLst>
        </pc:picChg>
        <pc:picChg chg="del">
          <ac:chgData name="Tali Rouash" userId="21ae74ec1aaa5ff5" providerId="LiveId" clId="{9F3F9780-8565-4154-9B71-142F1BB5B918}" dt="2026-08-28T07:57:15.592" v="364" actId="478"/>
          <ac:picMkLst>
            <pc:docMk/>
            <pc:sldMk cId="810167888" sldId="537"/>
            <ac:picMk id="6" creationId="{0910FB59-6DE2-774F-5463-C2F91251DE45}"/>
          </ac:picMkLst>
        </pc:picChg>
        <pc:picChg chg="add mod modCrop">
          <ac:chgData name="Tali Rouash" userId="21ae74ec1aaa5ff5" providerId="LiveId" clId="{9F3F9780-8565-4154-9B71-142F1BB5B918}" dt="2026-08-28T07:58:14.630" v="378" actId="1076"/>
          <ac:picMkLst>
            <pc:docMk/>
            <pc:sldMk cId="810167888" sldId="537"/>
            <ac:picMk id="7" creationId="{372389B6-6026-CDF0-F632-3C076B66F4D4}"/>
          </ac:picMkLst>
        </pc:picChg>
        <pc:picChg chg="add mod modCrop">
          <ac:chgData name="Tali Rouash" userId="21ae74ec1aaa5ff5" providerId="LiveId" clId="{9F3F9780-8565-4154-9B71-142F1BB5B918}" dt="2026-08-28T07:58:19.820" v="383" actId="1035"/>
          <ac:picMkLst>
            <pc:docMk/>
            <pc:sldMk cId="810167888" sldId="537"/>
            <ac:picMk id="8" creationId="{AC4029E0-BE51-67B9-1A37-1B1B7CAC6C46}"/>
          </ac:picMkLst>
        </pc:picChg>
        <pc:picChg chg="del">
          <ac:chgData name="Tali Rouash" userId="21ae74ec1aaa5ff5" providerId="LiveId" clId="{9F3F9780-8565-4154-9B71-142F1BB5B918}" dt="2026-08-28T07:57:16.079" v="365" actId="478"/>
          <ac:picMkLst>
            <pc:docMk/>
            <pc:sldMk cId="810167888" sldId="537"/>
            <ac:picMk id="12" creationId="{0C54055D-D10D-1C01-C740-E8B4BCA8480D}"/>
          </ac:picMkLst>
        </pc:picChg>
      </pc:sldChg>
      <pc:sldChg chg="addSp delSp modSp add mod delAnim modAnim">
        <pc:chgData name="Tali Rouash" userId="21ae74ec1aaa5ff5" providerId="LiveId" clId="{9F3F9780-8565-4154-9B71-142F1BB5B918}" dt="2026-08-28T08:06:11.901" v="440"/>
        <pc:sldMkLst>
          <pc:docMk/>
          <pc:sldMk cId="2481302947" sldId="538"/>
        </pc:sldMkLst>
        <pc:picChg chg="del">
          <ac:chgData name="Tali Rouash" userId="21ae74ec1aaa5ff5" providerId="LiveId" clId="{9F3F9780-8565-4154-9B71-142F1BB5B918}" dt="2026-08-28T08:05:13.895" v="424" actId="478"/>
          <ac:picMkLst>
            <pc:docMk/>
            <pc:sldMk cId="2481302947" sldId="538"/>
            <ac:picMk id="4" creationId="{3C67C03B-126A-0740-C7EC-A9A74A7C6004}"/>
          </ac:picMkLst>
        </pc:picChg>
        <pc:picChg chg="add mod modCrop">
          <ac:chgData name="Tali Rouash" userId="21ae74ec1aaa5ff5" providerId="LiveId" clId="{9F3F9780-8565-4154-9B71-142F1BB5B918}" dt="2026-08-28T08:05:59.255" v="436" actId="732"/>
          <ac:picMkLst>
            <pc:docMk/>
            <pc:sldMk cId="2481302947" sldId="538"/>
            <ac:picMk id="5" creationId="{8A2F7A59-8B12-4B69-003C-EB49AE8E65EE}"/>
          </ac:picMkLst>
        </pc:picChg>
        <pc:picChg chg="add mod modCrop">
          <ac:chgData name="Tali Rouash" userId="21ae74ec1aaa5ff5" providerId="LiveId" clId="{9F3F9780-8565-4154-9B71-142F1BB5B918}" dt="2026-08-28T08:06:07.657" v="439" actId="732"/>
          <ac:picMkLst>
            <pc:docMk/>
            <pc:sldMk cId="2481302947" sldId="538"/>
            <ac:picMk id="6" creationId="{2EF4F0A0-1B9B-14E4-E66C-5F25802415D9}"/>
          </ac:picMkLst>
        </pc:picChg>
        <pc:picChg chg="del">
          <ac:chgData name="Tali Rouash" userId="21ae74ec1aaa5ff5" providerId="LiveId" clId="{9F3F9780-8565-4154-9B71-142F1BB5B918}" dt="2026-08-28T08:05:13.392" v="423" actId="478"/>
          <ac:picMkLst>
            <pc:docMk/>
            <pc:sldMk cId="2481302947" sldId="538"/>
            <ac:picMk id="7" creationId="{542696E3-6D0F-A6E3-2A93-4AA622A527CF}"/>
          </ac:picMkLst>
        </pc:picChg>
        <pc:picChg chg="del">
          <ac:chgData name="Tali Rouash" userId="21ae74ec1aaa5ff5" providerId="LiveId" clId="{9F3F9780-8565-4154-9B71-142F1BB5B918}" dt="2026-08-28T08:05:14.336" v="425" actId="478"/>
          <ac:picMkLst>
            <pc:docMk/>
            <pc:sldMk cId="2481302947" sldId="538"/>
            <ac:picMk id="8" creationId="{C44CFEE9-AE11-EC5B-88FF-DBD61853EB00}"/>
          </ac:picMkLst>
        </pc:picChg>
        <pc:picChg chg="del">
          <ac:chgData name="Tali Rouash" userId="21ae74ec1aaa5ff5" providerId="LiveId" clId="{9F3F9780-8565-4154-9B71-142F1BB5B918}" dt="2026-08-28T08:05:14.721" v="426" actId="478"/>
          <ac:picMkLst>
            <pc:docMk/>
            <pc:sldMk cId="2481302947" sldId="538"/>
            <ac:picMk id="13" creationId="{F5F4EA71-3A01-D4A8-A9C9-DD706E7FFFDF}"/>
          </ac:picMkLst>
        </pc:picChg>
        <pc:picChg chg="del">
          <ac:chgData name="Tali Rouash" userId="21ae74ec1aaa5ff5" providerId="LiveId" clId="{9F3F9780-8565-4154-9B71-142F1BB5B918}" dt="2026-08-28T08:05:15.082" v="427" actId="478"/>
          <ac:picMkLst>
            <pc:docMk/>
            <pc:sldMk cId="2481302947" sldId="538"/>
            <ac:picMk id="14" creationId="{D2111FF0-235D-1590-E264-0910E4BE4BE0}"/>
          </ac:picMkLst>
        </pc:picChg>
        <pc:picChg chg="del">
          <ac:chgData name="Tali Rouash" userId="21ae74ec1aaa5ff5" providerId="LiveId" clId="{9F3F9780-8565-4154-9B71-142F1BB5B918}" dt="2026-08-28T08:05:15.779" v="428" actId="478"/>
          <ac:picMkLst>
            <pc:docMk/>
            <pc:sldMk cId="2481302947" sldId="538"/>
            <ac:picMk id="15" creationId="{70CB52F2-438F-4140-7688-02B886005E66}"/>
          </ac:picMkLst>
        </pc:picChg>
      </pc:sldChg>
      <pc:sldChg chg="add del">
        <pc:chgData name="Tali Rouash" userId="21ae74ec1aaa5ff5" providerId="LiveId" clId="{9F3F9780-8565-4154-9B71-142F1BB5B918}" dt="2026-08-28T08:06:35.819" v="443" actId="47"/>
        <pc:sldMkLst>
          <pc:docMk/>
          <pc:sldMk cId="3226016165" sldId="539"/>
        </pc:sldMkLst>
      </pc:sldChg>
      <pc:sldChg chg="modSp add mod">
        <pc:chgData name="Tali Rouash" userId="21ae74ec1aaa5ff5" providerId="LiveId" clId="{9F3F9780-8565-4154-9B71-142F1BB5B918}" dt="2026-08-28T08:06:46.385" v="455" actId="20577"/>
        <pc:sldMkLst>
          <pc:docMk/>
          <pc:sldMk cId="198384342" sldId="540"/>
        </pc:sldMkLst>
        <pc:spChg chg="mod">
          <ac:chgData name="Tali Rouash" userId="21ae74ec1aaa5ff5" providerId="LiveId" clId="{9F3F9780-8565-4154-9B71-142F1BB5B918}" dt="2026-08-28T08:06:46.385" v="455" actId="20577"/>
          <ac:spMkLst>
            <pc:docMk/>
            <pc:sldMk cId="198384342" sldId="540"/>
            <ac:spMk id="5" creationId="{921C8226-BC3E-9659-566B-7DDD2DF73709}"/>
          </ac:spMkLst>
        </pc:spChg>
      </pc:sldChg>
      <pc:sldChg chg="addSp delSp modSp add mod delAnim">
        <pc:chgData name="Tali Rouash" userId="21ae74ec1aaa5ff5" providerId="LiveId" clId="{9F3F9780-8565-4154-9B71-142F1BB5B918}" dt="2026-08-28T08:07:08.783" v="462" actId="1076"/>
        <pc:sldMkLst>
          <pc:docMk/>
          <pc:sldMk cId="3750704083" sldId="541"/>
        </pc:sldMkLst>
        <pc:picChg chg="del">
          <ac:chgData name="Tali Rouash" userId="21ae74ec1aaa5ff5" providerId="LiveId" clId="{9F3F9780-8565-4154-9B71-142F1BB5B918}" dt="2026-08-28T08:07:00.943" v="458" actId="478"/>
          <ac:picMkLst>
            <pc:docMk/>
            <pc:sldMk cId="3750704083" sldId="541"/>
            <ac:picMk id="4" creationId="{30AEAA90-CE29-BCFD-90A7-FF4A8B5BAB85}"/>
          </ac:picMkLst>
        </pc:picChg>
        <pc:picChg chg="add mod">
          <ac:chgData name="Tali Rouash" userId="21ae74ec1aaa5ff5" providerId="LiveId" clId="{9F3F9780-8565-4154-9B71-142F1BB5B918}" dt="2026-08-28T08:07:08.783" v="462" actId="1076"/>
          <ac:picMkLst>
            <pc:docMk/>
            <pc:sldMk cId="3750704083" sldId="541"/>
            <ac:picMk id="5" creationId="{238EDEA0-0C2D-2B0F-BB88-EF73A4BC0371}"/>
          </ac:picMkLst>
        </pc:picChg>
        <pc:picChg chg="del">
          <ac:chgData name="Tali Rouash" userId="21ae74ec1aaa5ff5" providerId="LiveId" clId="{9F3F9780-8565-4154-9B71-142F1BB5B918}" dt="2026-08-28T08:06:59.009" v="456" actId="478"/>
          <ac:picMkLst>
            <pc:docMk/>
            <pc:sldMk cId="3750704083" sldId="541"/>
            <ac:picMk id="7" creationId="{B41D3756-5A61-4F64-8DE5-17D579E32BA4}"/>
          </ac:picMkLst>
        </pc:picChg>
        <pc:picChg chg="del">
          <ac:chgData name="Tali Rouash" userId="21ae74ec1aaa5ff5" providerId="LiveId" clId="{9F3F9780-8565-4154-9B71-142F1BB5B918}" dt="2026-08-28T08:06:59.663" v="457" actId="478"/>
          <ac:picMkLst>
            <pc:docMk/>
            <pc:sldMk cId="3750704083" sldId="541"/>
            <ac:picMk id="8" creationId="{12A1C0EC-214E-B07B-8275-06941EC51600}"/>
          </ac:picMkLst>
        </pc:picChg>
      </pc:sldChg>
      <pc:sldChg chg="modSp add mod ord">
        <pc:chgData name="Tali Rouash" userId="21ae74ec1aaa5ff5" providerId="LiveId" clId="{9F3F9780-8565-4154-9B71-142F1BB5B918}" dt="2026-08-28T08:07:27.558" v="468" actId="20577"/>
        <pc:sldMkLst>
          <pc:docMk/>
          <pc:sldMk cId="3698094827" sldId="542"/>
        </pc:sldMkLst>
        <pc:spChg chg="mod">
          <ac:chgData name="Tali Rouash" userId="21ae74ec1aaa5ff5" providerId="LiveId" clId="{9F3F9780-8565-4154-9B71-142F1BB5B918}" dt="2026-08-28T08:07:27.558" v="468" actId="20577"/>
          <ac:spMkLst>
            <pc:docMk/>
            <pc:sldMk cId="3698094827" sldId="542"/>
            <ac:spMk id="3" creationId="{08CE78B9-2D9D-1F39-F58A-6CC3FF58617B}"/>
          </ac:spMkLst>
        </pc:spChg>
      </pc:sldChg>
      <pc:sldChg chg="addSp delSp modSp add mod modAnim">
        <pc:chgData name="Tali Rouash" userId="21ae74ec1aaa5ff5" providerId="LiveId" clId="{9F3F9780-8565-4154-9B71-142F1BB5B918}" dt="2026-08-28T08:12:20.447" v="543"/>
        <pc:sldMkLst>
          <pc:docMk/>
          <pc:sldMk cId="1879069930" sldId="543"/>
        </pc:sldMkLst>
        <pc:picChg chg="add mod">
          <ac:chgData name="Tali Rouash" userId="21ae74ec1aaa5ff5" providerId="LiveId" clId="{9F3F9780-8565-4154-9B71-142F1BB5B918}" dt="2026-08-28T08:08:09.329" v="474"/>
          <ac:picMkLst>
            <pc:docMk/>
            <pc:sldMk cId="1879069930" sldId="543"/>
            <ac:picMk id="4" creationId="{F2589640-8DE4-29C1-F1DD-D8664B800FAB}"/>
          </ac:picMkLst>
        </pc:picChg>
        <pc:picChg chg="del">
          <ac:chgData name="Tali Rouash" userId="21ae74ec1aaa5ff5" providerId="LiveId" clId="{9F3F9780-8565-4154-9B71-142F1BB5B918}" dt="2026-08-28T08:07:58.555" v="471" actId="478"/>
          <ac:picMkLst>
            <pc:docMk/>
            <pc:sldMk cId="1879069930" sldId="543"/>
            <ac:picMk id="5" creationId="{B95C24DE-90CA-ADD0-976B-460607A94081}"/>
          </ac:picMkLst>
        </pc:picChg>
        <pc:picChg chg="add mod modCrop">
          <ac:chgData name="Tali Rouash" userId="21ae74ec1aaa5ff5" providerId="LiveId" clId="{9F3F9780-8565-4154-9B71-142F1BB5B918}" dt="2026-08-28T08:08:54.609" v="483" actId="1076"/>
          <ac:picMkLst>
            <pc:docMk/>
            <pc:sldMk cId="1879069930" sldId="543"/>
            <ac:picMk id="7" creationId="{B330EEF9-F3B6-DC8C-FBD0-1D4F15B9BABB}"/>
          </ac:picMkLst>
        </pc:picChg>
        <pc:picChg chg="add mod modCrop">
          <ac:chgData name="Tali Rouash" userId="21ae74ec1aaa5ff5" providerId="LiveId" clId="{9F3F9780-8565-4154-9B71-142F1BB5B918}" dt="2026-08-28T08:09:03.472" v="486" actId="732"/>
          <ac:picMkLst>
            <pc:docMk/>
            <pc:sldMk cId="1879069930" sldId="543"/>
            <ac:picMk id="8" creationId="{3F1B693C-BB15-7E63-A587-1797C02B72F0}"/>
          </ac:picMkLst>
        </pc:picChg>
        <pc:picChg chg="add mod modCrop">
          <ac:chgData name="Tali Rouash" userId="21ae74ec1aaa5ff5" providerId="LiveId" clId="{9F3F9780-8565-4154-9B71-142F1BB5B918}" dt="2026-08-28T08:11:23.590" v="527" actId="1076"/>
          <ac:picMkLst>
            <pc:docMk/>
            <pc:sldMk cId="1879069930" sldId="543"/>
            <ac:picMk id="9" creationId="{7CEA39B7-D46A-8375-11D8-C9349099DDB7}"/>
          </ac:picMkLst>
        </pc:picChg>
        <pc:picChg chg="add mod modCrop">
          <ac:chgData name="Tali Rouash" userId="21ae74ec1aaa5ff5" providerId="LiveId" clId="{9F3F9780-8565-4154-9B71-142F1BB5B918}" dt="2026-08-28T08:11:43.128" v="534" actId="1076"/>
          <ac:picMkLst>
            <pc:docMk/>
            <pc:sldMk cId="1879069930" sldId="543"/>
            <ac:picMk id="10" creationId="{F5BE521F-CB43-6C37-1D82-0CE610575C3E}"/>
          </ac:picMkLst>
        </pc:picChg>
        <pc:picChg chg="add mod modCrop">
          <ac:chgData name="Tali Rouash" userId="21ae74ec1aaa5ff5" providerId="LiveId" clId="{9F3F9780-8565-4154-9B71-142F1BB5B918}" dt="2026-08-28T08:11:57.196" v="537" actId="1076"/>
          <ac:picMkLst>
            <pc:docMk/>
            <pc:sldMk cId="1879069930" sldId="543"/>
            <ac:picMk id="11" creationId="{C69A61C0-DA9B-86D6-9612-1703F84A9338}"/>
          </ac:picMkLst>
        </pc:picChg>
        <pc:picChg chg="add mod modCrop">
          <ac:chgData name="Tali Rouash" userId="21ae74ec1aaa5ff5" providerId="LiveId" clId="{9F3F9780-8565-4154-9B71-142F1BB5B918}" dt="2026-08-28T08:11:18.527" v="525" actId="1076"/>
          <ac:picMkLst>
            <pc:docMk/>
            <pc:sldMk cId="1879069930" sldId="543"/>
            <ac:picMk id="12" creationId="{330FD44F-F661-C67C-9800-405580ED4EC0}"/>
          </ac:picMkLst>
        </pc:picChg>
        <pc:picChg chg="add mod modCrop">
          <ac:chgData name="Tali Rouash" userId="21ae74ec1aaa5ff5" providerId="LiveId" clId="{9F3F9780-8565-4154-9B71-142F1BB5B918}" dt="2026-08-28T08:11:40.552" v="533" actId="1076"/>
          <ac:picMkLst>
            <pc:docMk/>
            <pc:sldMk cId="1879069930" sldId="543"/>
            <ac:picMk id="13" creationId="{028760B1-060B-EC8D-FACD-0828711E9D7C}"/>
          </ac:picMkLst>
        </pc:picChg>
        <pc:picChg chg="add mod modCrop">
          <ac:chgData name="Tali Rouash" userId="21ae74ec1aaa5ff5" providerId="LiveId" clId="{9F3F9780-8565-4154-9B71-142F1BB5B918}" dt="2026-08-28T08:11:57.196" v="537" actId="1076"/>
          <ac:picMkLst>
            <pc:docMk/>
            <pc:sldMk cId="1879069930" sldId="543"/>
            <ac:picMk id="14" creationId="{024CDCA1-85C5-196E-E72E-2A13E3FABED4}"/>
          </ac:picMkLst>
        </pc:picChg>
      </pc:sldChg>
      <pc:sldChg chg="add del">
        <pc:chgData name="Tali Rouash" userId="21ae74ec1aaa5ff5" providerId="LiveId" clId="{9F3F9780-8565-4154-9B71-142F1BB5B918}" dt="2026-08-28T08:07:35.307" v="469" actId="47"/>
        <pc:sldMkLst>
          <pc:docMk/>
          <pc:sldMk cId="1905745372" sldId="54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747F07EA-0942-4464-B1D7-D7CDD732BD60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0CAE58E4-E829-4046-A3B8-8AF34F0A3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3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515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DD9D9-411F-7601-6A56-D6EFDD560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5C071572-FA0F-6E9B-E969-7A77E50C5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3E4B8215-C742-859A-6129-EE3C33887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AA5FFA0-B17B-CECB-A554-B3D327EAB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7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F673E-84D3-118B-E641-89FEEF2B8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C501FB3A-1C0A-7630-6345-6FD365278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4D4DE275-9A6B-8B97-E528-759875D2A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46472BD-6CAA-7D48-2BA2-5EC137922D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90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1A3AB-5F61-1437-2E04-6028FF20B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76613FDE-0FF3-0440-A3E6-241879DDDF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95FBAF44-CCDB-F29C-5224-7814A73FCC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E3265EB-A107-762F-1790-F8B3ABAA2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39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115BB-41E4-9092-1743-8855B6642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4317804E-86EA-F24A-20E8-733CDD3BA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FBEFD7C1-03B9-CC74-C887-7F7A62F8B7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8D3C0BB-DC71-154A-8599-8C4BDFA41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82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B25A5-8CFB-D3DF-7CE8-CBC85D0B4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E4125C0-3AC9-1093-BDE1-33189E4D1B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1D5A4EA-E998-6D48-E1D2-B5C0D828B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B25C8B0-FCE7-4D65-850F-8E2E3E09C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0898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0D89A-74A4-3F28-114E-DE4B46495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D0EC29B-C0AA-14E7-7B8B-1351DF683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87C1042-0C66-0A7C-921F-063EB59CF2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CDE508B-E421-7D77-87C6-4EA4FC8EE2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117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F9783-E9AC-325F-98D8-B56674F8F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B1528046-471D-8E78-232F-D493300D06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F65D8489-59F9-D09F-6935-E2A0FA9B8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CDF532D-8E6E-4858-C4C8-71D95C57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464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09BE7-799C-525E-DE89-08B3AB29C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1F869627-2436-C1C6-1ED8-B875AEFF8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28946FD9-53EA-D6DE-A3E8-BD10ADBF6B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D3ED856-5E4B-30B7-42BF-3BF3E19629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36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17B1E-2F49-D541-AAE8-9F6D143D7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ABB2329-3836-11FC-A81C-537801685D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D56E0DD-B8A6-EB48-DCF4-D5F126CD62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310B169-152F-A647-048B-0EB3A5696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957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0F81F-B629-E543-55E6-6F59E961A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9FB44D7-914E-CC33-6FFC-06523D5B6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5C00F149-B920-189F-9ED0-DB0A641F30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7DD85EF-D2B8-27F4-78A3-33EA462A96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91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1734D-9D90-372B-2929-DF5396E8F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88EA1F4-DCDA-6423-29FF-670484AD36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4EF5B02A-07CD-0281-3934-FE065A56F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D944B5E-20DF-A50C-8D89-48B7E0DB9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59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186AF-8259-2A66-56C9-286F80EAA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9030B461-0456-E657-EDB3-536F26A26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5512689E-F9AB-195D-425D-D7B7D2C44D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BBFAB52-A94C-109C-CDF2-7C6929EDE6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576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E2DC-D915-62C5-7217-0D42CAE0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C2F28C90-F4B5-1D4F-8B08-A9FCD51B2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BBD7FF5-7F0F-99C5-F7FB-34E5D9398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0B5EE395-C52E-12C6-7C01-12288E3A6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68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4298E-24B3-088D-0F9D-5A57C271A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12372289-F75C-8E86-990B-C5F45B2E5C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9E7D6635-B0DE-3689-4971-D6DF319E0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231BCD9-700C-6832-F077-6D8AEB0C69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307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571E5-35FC-1A52-9EF3-DED101A2B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E0A57413-FF07-717A-8E34-D33F30C88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ADA1E604-63D2-4C91-E49F-21EDC616C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C4A3E6C-98E6-AEA1-7DDA-17F5F5A98C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731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F3955-7FBF-087B-B167-4A00ADAE6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5BB50A4-1531-B7D1-E8C4-7D0058C054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D97730C-9B9B-F87D-16DC-CBC8F4BF0F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E9BE179-0866-963C-EDB8-AE1CCE5A5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082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BF597-CE56-267A-B361-87E436781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8149D89-92F3-4C99-06C7-6E1FAEE006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8F2F7815-0FC6-E1EE-AC0D-0FE21837F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1DB7B32-A243-1AB4-C335-4D238B7A0A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5731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11D28-29D0-F1CA-06B9-AA4DC5D7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8928570B-013A-D082-4431-35339AF4F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08ED0B49-272A-2721-4F45-C0D100FCE4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03E65E9A-C681-F93E-4744-473D5D4E4E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432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2A180-4CE6-F0AA-88C0-0CEC07926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6B331E36-D367-08C6-87D0-1D0A673BD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EEE7E436-492B-C2D4-54A9-CE1E36ABA1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FAF1968-C1FE-CAA8-91D5-3E6CEB48A9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489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10DBE-98AF-4D60-8133-017E3E7AD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A5D395A0-D6D2-1E37-21B8-DCD72DD58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CD05E317-B6C7-DC1D-D286-038CFC23B1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62C3C696-9CC7-620C-857A-D26BF156F0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57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73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DBBA4-7A12-6B8C-92D7-6E9CAF698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C6B4A482-CE1A-8165-6506-173737277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9E3FB8EA-7723-138D-057A-3BB153063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03972F2F-FC11-2B61-04A7-C0BEAEE740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13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8BF15-B4EE-055A-6128-7A42E380E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477BF9A-5941-BC3D-713C-C251B226E7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5A04FB66-171C-FB63-70B5-AB13802250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5F4123C9-9CAE-76AF-1734-CCCB94E46C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35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74D0E-2EEE-4B07-BC1F-3F46997D4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34F03735-E16C-E582-957A-3798C660D1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FC06E8E-1DF0-9D29-9488-5A653A23E0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47B9712-9BCC-7CD2-8233-29825F601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E58E4-E829-4046-A3B8-8AF34F0A3A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82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CF8E81-96AC-EF2F-00D7-3BF3CBAFB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592334C-7F2C-96AC-7186-7C1640E2D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E7BADD7-A9D3-444E-F001-6C819189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EC10A-B35D-4039-BFA4-0E75FBA1DBB9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5200018-1383-12E5-FA6B-7F581AC8E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DDB5FEF-FA34-E72F-10BD-1A52F103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92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C21102F-DC1F-2029-F7DD-0A285646C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28A20901-A58A-65AC-E8AF-22717062A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F6DE823-9904-632C-1BF5-DC3BE7968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E30-5DB9-4FBE-B0BE-A2FD8E55BF04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A67F163-236E-D02D-0881-9865099D3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BC074CB-E53E-9CCD-CB18-93D04956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7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BE10F5DD-B803-C64C-FC67-7965035FA5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CB0C75EC-819B-08F3-FBC8-FD38409A2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DF6426D-366C-E67E-5D2F-9CECB378F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E0F9-5536-41C8-9545-5D566DC0FF0C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FFE34FB-E320-92C8-99B8-83C2F59DA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0627705-EF5E-9B54-6C85-575B0EDC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27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33592E0-955E-FFAF-D6BD-76AB2594D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B913D9E-D420-C1C1-6E5D-8A9B70A81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450577C-FC9E-071A-9946-5203BC0D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B4B1B-ADBF-48A6-8B46-30341B951EF3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5EB500C-BDC6-5B43-69F8-442FE4FF8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84B5EEC-8F05-4563-A696-02C61FC1A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244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2094800-6D07-6631-35FC-6B9F54527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A708301-EA31-6BA9-EF36-5CEC8641D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4C6CBAF-7391-FD0E-5FE4-E2D8FC212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CF5DC-589B-43DA-BAE3-B81C43EAA5F1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C224B8A-EB1D-B174-478D-75D04FCE7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AE9CA8C-1106-4F3D-CDEB-BA4310EA3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96189BA-B908-9E3F-9C76-CBEFB5C2C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93D73D0-590F-E036-D1F2-3E4557A20C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705FE94-8D25-62C2-6C92-0BC332535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B14E794-43E1-ECF0-9845-865EE9AFA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60A45-7D90-449C-9CFB-02768CD7CC09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1ED9D87-E67D-96E3-ADEA-BB0FD0761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E6A7ED3-AAB7-8C6B-D03D-7213208FD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1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7A22A04-F20D-C67C-BF9C-238C7B95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3325D14-1441-36CE-CDD3-3A28C94CC2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64CF4B4-5E2E-9D36-DECC-C23954AAE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F16C3357-B3F6-7383-B018-1037178B1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B772EB2E-7407-6DE2-03CF-34AFA7183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43200CF2-E855-7D65-7594-449110213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C4A9B-29D4-4E0B-B0B1-1FDC8F5C68EC}" type="datetime1">
              <a:rPr lang="en-US" smtClean="0"/>
              <a:t>8/28/2026</a:t>
            </a:fld>
            <a:endParaRPr lang="en-US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EDDA5412-78C9-022D-0DAA-6E5A503D7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7AD893EA-BD50-B6CF-9824-D565A4A17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1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59498D5-34B6-8427-A683-7776E7218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C55B19B1-545C-3D49-85D9-1EAF29DA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1256-9E7D-46B7-A4EB-C71480790B2A}" type="datetime1">
              <a:rPr lang="en-US" smtClean="0"/>
              <a:t>8/28/2026</a:t>
            </a:fld>
            <a:endParaRPr lang="en-US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13B60E62-3E62-B9C3-E1C8-EB8BE2529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E629FA44-DBA4-C0B6-035E-20D13A1E4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859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4259313D-B619-FB6D-A537-714B3CA50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7FE8A-132C-45B5-B3C4-E206032440C6}" type="datetime1">
              <a:rPr lang="en-US" smtClean="0"/>
              <a:t>8/28/2026</a:t>
            </a:fld>
            <a:endParaRPr lang="en-US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9AEE335C-37DE-62F5-02C7-D3B102E5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253EEC16-FBCF-BCC0-2E0D-CABE08DF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86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C5431FB-9EA4-9ADE-C81B-38DBBE459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FA76079-9D90-4DF5-891A-7B39F1B3E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DDBE2A9F-274C-B6AD-E5B7-A96B225CD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99D9580-8BAF-5A8A-05D6-4FEB6086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AD5D7-BF42-4DDF-8FBB-8C51A6A7C6DC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9D09740-9E53-A3A4-FBA8-DFA926DBC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25016544-EA9E-E68F-01F9-54E7BC823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762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47AB899-8D5F-1172-277F-AD8968726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67767A31-E506-CC44-7FCF-C5AF88A2A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358B4960-90AF-1D43-4CFA-71AAE8C5BA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DE7FB02-E3BB-FBD8-C7CC-FB2E7A1E3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65A4-EDB7-4FD3-9FB8-993DAFF4CE8A}" type="datetime1">
              <a:rPr lang="en-US" smtClean="0"/>
              <a:t>8/28/2026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114CF4AD-0323-1000-2B65-43DC1F95B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11C51AD-25A4-748E-4EA2-CC048B124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5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09F9E100-8813-4C72-2943-8A1C68B3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4B41EE5-0A6B-6E5D-B4CE-4A13BFE67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53B2069-07B0-D251-BE61-9C7842445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9BBE5-A552-461B-84C5-868331EA7E17}" type="datetime1">
              <a:rPr lang="en-US" smtClean="0"/>
              <a:t>8/28/2026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C592C64-9EB0-9836-4BD7-BBF17DD36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774F4E8-2BD3-7F6B-8EF2-F69DE6B85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94BD5-7F12-4D1F-8C88-FA6EE2319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30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hyperlink" Target="https://www.geogebra.org/m/aghtjbat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11" Type="http://schemas.microsoft.com/office/2007/relationships/hdphoto" Target="../media/hdphoto7.wdp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image" Target="../media/image3.jpeg"/><Relationship Id="rId9" Type="http://schemas.openxmlformats.org/officeDocument/2006/relationships/hyperlink" Target="https://www.geogebra.org/m/sxa3e69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3.pn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14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16.png"/><Relationship Id="rId10" Type="http://schemas.microsoft.com/office/2007/relationships/hdphoto" Target="../media/hdphoto12.wdp"/><Relationship Id="rId4" Type="http://schemas.openxmlformats.org/officeDocument/2006/relationships/image" Target="../media/image3.jpe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3.wdp"/><Relationship Id="rId5" Type="http://schemas.openxmlformats.org/officeDocument/2006/relationships/image" Target="../media/image19.pn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5" Type="http://schemas.openxmlformats.org/officeDocument/2006/relationships/image" Target="../media/image20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5" Type="http://schemas.openxmlformats.org/officeDocument/2006/relationships/image" Target="../media/image21.pn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7.wdp"/><Relationship Id="rId5" Type="http://schemas.openxmlformats.org/officeDocument/2006/relationships/image" Target="../media/image23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8.wdp"/><Relationship Id="rId5" Type="http://schemas.openxmlformats.org/officeDocument/2006/relationships/image" Target="../media/image24.png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9.wdp"/><Relationship Id="rId5" Type="http://schemas.openxmlformats.org/officeDocument/2006/relationships/image" Target="../media/image25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6152B443-17AD-38BC-72B3-A78171998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268" y="119557"/>
            <a:ext cx="4006575" cy="1148653"/>
          </a:xfrm>
          <a:prstGeom prst="rect">
            <a:avLst/>
          </a:prstGeom>
        </p:spPr>
      </p:pic>
      <p:sp>
        <p:nvSpPr>
          <p:cNvPr id="4" name="כותרת משנה 2">
            <a:extLst>
              <a:ext uri="{FF2B5EF4-FFF2-40B4-BE49-F238E27FC236}">
                <a16:creationId xmlns:a16="http://schemas.microsoft.com/office/drawing/2014/main" id="{39F2EE02-009B-5830-C480-E988A0D8D90B}"/>
              </a:ext>
            </a:extLst>
          </p:cNvPr>
          <p:cNvSpPr txBox="1">
            <a:spLocks/>
          </p:cNvSpPr>
          <p:nvPr/>
        </p:nvSpPr>
        <p:spPr>
          <a:xfrm>
            <a:off x="3730509" y="2672301"/>
            <a:ext cx="6697824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מתמטיקה לכיתה ז'</a:t>
            </a: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DD3D84B8-3E74-6D3E-1507-BC48A459B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30" y="994278"/>
            <a:ext cx="3048695" cy="392519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899D3E09-7105-A8E1-F39C-91753FC144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5103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C8023-6FE3-1D95-7AD9-B7B6F97DC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81F0AD6E-8327-4EFC-E5B6-975C09FA0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FA7B472B-6A3A-D87B-6FB5-ACA980E33B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AD3B9023-F09E-BF90-9FFB-BFB81592BA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8771"/>
          <a:stretch>
            <a:fillRect/>
          </a:stretch>
        </p:blipFill>
        <p:spPr>
          <a:xfrm>
            <a:off x="5771881" y="201723"/>
            <a:ext cx="6210838" cy="1969977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C2E79DDC-703F-10B5-7E79-02F8C69E35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22" t="39873" b="10"/>
          <a:stretch>
            <a:fillRect/>
          </a:stretch>
        </p:blipFill>
        <p:spPr>
          <a:xfrm>
            <a:off x="5771881" y="2513861"/>
            <a:ext cx="6210838" cy="1969977"/>
          </a:xfrm>
          <a:prstGeom prst="rect">
            <a:avLst/>
          </a:prstGeom>
        </p:spPr>
      </p:pic>
      <p:pic>
        <p:nvPicPr>
          <p:cNvPr id="5" name="תמונה 4">
            <a:hlinkClick r:id="rId9"/>
            <a:extLst>
              <a:ext uri="{FF2B5EF4-FFF2-40B4-BE49-F238E27FC236}">
                <a16:creationId xmlns:a16="http://schemas.microsoft.com/office/drawing/2014/main" id="{4406E8BC-82C4-854D-D83A-DD522103DE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48617"/>
          <a:stretch>
            <a:fillRect/>
          </a:stretch>
        </p:blipFill>
        <p:spPr>
          <a:xfrm>
            <a:off x="2340746" y="4686301"/>
            <a:ext cx="6157028" cy="876805"/>
          </a:xfrm>
          <a:prstGeom prst="rect">
            <a:avLst/>
          </a:prstGeom>
        </p:spPr>
      </p:pic>
      <p:pic>
        <p:nvPicPr>
          <p:cNvPr id="6" name="תמונה 5">
            <a:hlinkClick r:id="rId12"/>
            <a:extLst>
              <a:ext uri="{FF2B5EF4-FFF2-40B4-BE49-F238E27FC236}">
                <a16:creationId xmlns:a16="http://schemas.microsoft.com/office/drawing/2014/main" id="{0B53FC08-D9BB-3276-BEF8-5DC6C59ACE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9091" b="-474"/>
          <a:stretch>
            <a:fillRect/>
          </a:stretch>
        </p:blipFill>
        <p:spPr>
          <a:xfrm>
            <a:off x="2340746" y="5779472"/>
            <a:ext cx="6157028" cy="87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98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A7299-B7B3-4DDF-D89A-3DAA8E4C3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C22EB0DC-162F-151F-88DB-7E098D93C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C0EF31EB-4912-975C-9CA7-548EB19F82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F8305B47-30A4-5D5D-3A85-07E816ED5B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7090" y="1431848"/>
            <a:ext cx="6957820" cy="39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15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B683D-BCD8-C617-0397-77307B7D7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BD8A551D-EAAD-9529-FB19-92C997852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3AB16990-3789-08DF-F7B6-690FA8D61281}"/>
              </a:ext>
            </a:extLst>
          </p:cNvPr>
          <p:cNvSpPr txBox="1">
            <a:spLocks/>
          </p:cNvSpPr>
          <p:nvPr/>
        </p:nvSpPr>
        <p:spPr>
          <a:xfrm>
            <a:off x="3492500" y="1689301"/>
            <a:ext cx="91326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מערכת צירים ברביע הראשון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EE0F2874-0BB9-A000-B2A8-EE3278824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9654809D-C39E-2508-7B9F-B839124954DF}"/>
              </a:ext>
            </a:extLst>
          </p:cNvPr>
          <p:cNvSpPr txBox="1">
            <a:spLocks/>
          </p:cNvSpPr>
          <p:nvPr/>
        </p:nvSpPr>
        <p:spPr>
          <a:xfrm>
            <a:off x="3963781" y="25859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ב. קטעים במערכת צירים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36556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D146B-0F05-07A6-4540-42939487A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982B8D0E-26FA-A73B-D658-9998F03E6E6D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ABB792E2-8DDB-5CDA-ED63-B4FE94AAA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DC3213E1-0C8B-DA90-4994-A888A735BD3F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11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5F523E2F-CD19-475A-8C2A-334CAE844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135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7597F-E751-C27A-C06D-36A040A12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C349CAA-6F1D-9B0D-C7FF-13A5EA97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9694394-4F61-6403-F849-3490744870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FB355C6-21AB-3BF3-8886-AD0EF69352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34693"/>
          <a:stretch>
            <a:fillRect/>
          </a:stretch>
        </p:blipFill>
        <p:spPr>
          <a:xfrm>
            <a:off x="5768070" y="176339"/>
            <a:ext cx="6218459" cy="2871661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5B06914A-EE97-3702-7F59-B95205DF60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5884" b="35"/>
          <a:stretch>
            <a:fillRect/>
          </a:stretch>
        </p:blipFill>
        <p:spPr>
          <a:xfrm>
            <a:off x="5783322" y="3263900"/>
            <a:ext cx="6218459" cy="1498600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5EAC4518-E959-20A5-9087-FBF1F02B7A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45069"/>
          <a:stretch>
            <a:fillRect/>
          </a:stretch>
        </p:blipFill>
        <p:spPr>
          <a:xfrm>
            <a:off x="1843774" y="4432323"/>
            <a:ext cx="6142252" cy="212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5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38CC2-BA5A-AD84-9D72-9197E6A8B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28EC21C-6A37-06A6-A1EC-F70C51249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248D8DB3-4EB7-B5FE-7E02-3663085A1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232D8B8A-AAAD-F249-7740-A86B778AE1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60191" b="365"/>
          <a:stretch>
            <a:fillRect/>
          </a:stretch>
        </p:blipFill>
        <p:spPr>
          <a:xfrm>
            <a:off x="5742674" y="330200"/>
            <a:ext cx="6142252" cy="1523999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B9B83EB2-ABB8-8B36-3A3B-22F9E3A29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7466" y="1974742"/>
            <a:ext cx="5997460" cy="2476715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615241C8-5C6D-B487-F28B-A7660A80FF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0817" b="72601"/>
          <a:stretch>
            <a:fillRect/>
          </a:stretch>
        </p:blipFill>
        <p:spPr>
          <a:xfrm>
            <a:off x="772487" y="1987348"/>
            <a:ext cx="4688574" cy="10795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5D74EC11-D57B-C9C0-0106-B7FAC707AF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0817" t="27399" b="51162"/>
          <a:stretch>
            <a:fillRect/>
          </a:stretch>
        </p:blipFill>
        <p:spPr>
          <a:xfrm>
            <a:off x="743286" y="3301717"/>
            <a:ext cx="4688574" cy="844654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F5A98DCC-C2EC-4D76-6A33-FA376147C2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0818" t="50000" b="28561"/>
          <a:stretch>
            <a:fillRect/>
          </a:stretch>
        </p:blipFill>
        <p:spPr>
          <a:xfrm>
            <a:off x="728662" y="4322897"/>
            <a:ext cx="4688574" cy="844654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56FAB3DE-92D3-A84E-2ABF-F2684D0381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73854" b="-1254"/>
          <a:stretch>
            <a:fillRect/>
          </a:stretch>
        </p:blipFill>
        <p:spPr>
          <a:xfrm>
            <a:off x="3626814" y="5483962"/>
            <a:ext cx="5921253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737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FE149-216E-67DD-EA16-99BBBD678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A45BDB2C-FECB-2CD6-01E6-4ED56E2B76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DC9762E-6699-B9BD-1107-60B36E2FA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911CF7DB-36E5-B069-F705-B97DD86B3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02069" y="2000579"/>
            <a:ext cx="6587861" cy="285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28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E0F93-680F-500D-CED6-F27171CF2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8475BCB6-4264-7FEB-1070-1FE0F94DD5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8C93E22-CAAD-BD8A-2031-F59E9FBE166C}"/>
              </a:ext>
            </a:extLst>
          </p:cNvPr>
          <p:cNvSpPr txBox="1">
            <a:spLocks/>
          </p:cNvSpPr>
          <p:nvPr/>
        </p:nvSpPr>
        <p:spPr>
          <a:xfrm>
            <a:off x="3492500" y="1689301"/>
            <a:ext cx="91326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מערכת צירים ברביע הראשון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FA4F67FD-70A6-7D20-3162-727D4C732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2AC7B2F9-A81A-F496-6F2E-3E3F6368CD31}"/>
              </a:ext>
            </a:extLst>
          </p:cNvPr>
          <p:cNvSpPr txBox="1">
            <a:spLocks/>
          </p:cNvSpPr>
          <p:nvPr/>
        </p:nvSpPr>
        <p:spPr>
          <a:xfrm>
            <a:off x="414529" y="2585921"/>
            <a:ext cx="10637182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3600" b="1" dirty="0"/>
              <a:t>ג. היקפים ושטחים של צורות גיאומטריות במערכת צירים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11190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49257-F4BA-E6A5-9162-9C565FD38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3214625C-71E1-67E6-B529-8E442151B188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86B3CA20-CAC4-E9C9-FE76-FC7D955976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9076CB7F-8362-04F0-C7E9-4E9AFEB42D5A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17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062ECC89-0099-17AE-E755-E3B21E2C47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592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230D4-18FD-CC2E-A8F5-3985A3B2A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784A5A5-F493-5C6A-6B7F-CBCBAC7D7B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6346C1A-AA15-A634-F54A-97F1E3ED2A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5F0CC9D8-A9E6-9B8B-4A1B-D05A45F3BE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54413"/>
          <a:stretch>
            <a:fillRect/>
          </a:stretch>
        </p:blipFill>
        <p:spPr>
          <a:xfrm>
            <a:off x="4081849" y="355363"/>
            <a:ext cx="7811510" cy="2802365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372389B6-6026-CDF0-F632-3C076B66F4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45586" b="26499"/>
          <a:stretch>
            <a:fillRect/>
          </a:stretch>
        </p:blipFill>
        <p:spPr>
          <a:xfrm>
            <a:off x="4081849" y="3157728"/>
            <a:ext cx="7811510" cy="171602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AC4029E0-BE51-67B9-1A37-1B1B7CAC6C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72756" b="-671"/>
          <a:stretch>
            <a:fillRect/>
          </a:stretch>
        </p:blipFill>
        <p:spPr>
          <a:xfrm>
            <a:off x="4081849" y="4824984"/>
            <a:ext cx="7811510" cy="171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6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220F4-C372-C15C-CB08-E4E88AAD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8F5560B5-857E-FC7D-6DDD-7840683EF0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8ABED5F-ECD0-FECC-86A6-85E0901604FE}"/>
              </a:ext>
            </a:extLst>
          </p:cNvPr>
          <p:cNvSpPr txBox="1">
            <a:spLocks/>
          </p:cNvSpPr>
          <p:nvPr/>
        </p:nvSpPr>
        <p:spPr>
          <a:xfrm>
            <a:off x="2858656" y="2018142"/>
            <a:ext cx="6056744" cy="1512200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7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תחום מספרי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1F933FE5-1CC2-CDE5-0BF9-74CA91501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541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634A2-EE4E-4581-BDF6-C6B899464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8306C82B-3FA8-480A-256C-1281DA65E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24EBC53-F4B0-8FB5-CB6B-D12B77247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2C3C26BF-2DE4-1076-DDEA-A8165F1F83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7621"/>
          <a:stretch>
            <a:fillRect/>
          </a:stretch>
        </p:blipFill>
        <p:spPr>
          <a:xfrm>
            <a:off x="6057163" y="211243"/>
            <a:ext cx="6006870" cy="1434677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8C637DB5-ADC7-3DF2-1A56-E720D085F8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2379" b="27729"/>
          <a:stretch>
            <a:fillRect/>
          </a:stretch>
        </p:blipFill>
        <p:spPr>
          <a:xfrm>
            <a:off x="6057163" y="1780032"/>
            <a:ext cx="6006870" cy="1011936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650C3F56-91BE-05A4-C031-56AF907DF9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72451" b="-2343"/>
          <a:stretch>
            <a:fillRect/>
          </a:stretch>
        </p:blipFill>
        <p:spPr>
          <a:xfrm>
            <a:off x="6057163" y="3054096"/>
            <a:ext cx="6006870" cy="1011936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F8423268-5C18-3A3A-7F3C-EBD41908DD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74403"/>
          <a:stretch>
            <a:fillRect/>
          </a:stretch>
        </p:blipFill>
        <p:spPr>
          <a:xfrm>
            <a:off x="6386641" y="4191631"/>
            <a:ext cx="5677392" cy="770513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23D44423-1220-3255-33C1-B60FDBC4D5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7380" b="39003"/>
          <a:stretch>
            <a:fillRect/>
          </a:stretch>
        </p:blipFill>
        <p:spPr>
          <a:xfrm>
            <a:off x="6386641" y="5254752"/>
            <a:ext cx="5677392" cy="1011936"/>
          </a:xfrm>
          <a:prstGeom prst="rect">
            <a:avLst/>
          </a:prstGeom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D0153C1C-A1D0-1C66-14F9-4104479FC9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43699" t="61685" b="4698"/>
          <a:stretch>
            <a:fillRect/>
          </a:stretch>
        </p:blipFill>
        <p:spPr>
          <a:xfrm>
            <a:off x="2377440" y="1780032"/>
            <a:ext cx="3196442" cy="10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3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FDE9A-2C1B-4BAB-500D-83CF79DBC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A7EEFFC9-9444-09EE-407A-FA77C8D8F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E50283E8-46BC-4319-3103-3CBDA58171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8A2F7A59-8B12-4B69-003C-EB49AE8E6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143" t="1608" b="75306"/>
          <a:stretch>
            <a:fillRect/>
          </a:stretch>
        </p:blipFill>
        <p:spPr>
          <a:xfrm>
            <a:off x="3377184" y="792479"/>
            <a:ext cx="5756469" cy="1316737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2EF4F0A0-1B9B-14E4-E66C-5F25802415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143" t="23079" b="395"/>
          <a:stretch>
            <a:fillRect/>
          </a:stretch>
        </p:blipFill>
        <p:spPr>
          <a:xfrm>
            <a:off x="3377184" y="2109216"/>
            <a:ext cx="5756469" cy="436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0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D62A9-2E34-4B17-E8F2-3A69BF0BF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9680C57D-C72B-0A8F-65B7-6511FC35E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5117D29E-DD49-74F7-F934-113B874965E7}"/>
              </a:ext>
            </a:extLst>
          </p:cNvPr>
          <p:cNvSpPr txBox="1">
            <a:spLocks/>
          </p:cNvSpPr>
          <p:nvPr/>
        </p:nvSpPr>
        <p:spPr>
          <a:xfrm>
            <a:off x="3492500" y="1689301"/>
            <a:ext cx="91326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מערכת צירים ברביע הראשון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9E6567F-6C3C-146A-7F0B-BD1FF174C9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921C8226-BC3E-9659-566B-7DDD2DF73709}"/>
              </a:ext>
            </a:extLst>
          </p:cNvPr>
          <p:cNvSpPr txBox="1">
            <a:spLocks/>
          </p:cNvSpPr>
          <p:nvPr/>
        </p:nvSpPr>
        <p:spPr>
          <a:xfrm>
            <a:off x="414529" y="2585921"/>
            <a:ext cx="10637182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3600" b="1" dirty="0"/>
              <a:t>ד. גרף נקודות במערכת צירים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98384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FE52E-0E57-D063-88D3-EFD2CCFD5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3A9ABCC-F3CC-6ABB-B1C1-075CF76F9AAF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B2510137-25D3-CB78-CEBB-90D28B49F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8CE78B9-2D9D-1F39-F58A-6CC3FF58617B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23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0EE071E7-6B52-E6D3-DEBA-1F730FFB3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94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437DF-9016-4FEC-B225-565AA094C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5DF2234-2CBB-2413-A3BF-56425A850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88DCA76E-110B-D440-6F45-AC3BCC34C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38EDEA0-0C2D-2B0F-BB88-EF73A4BC03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1289" y="2528692"/>
            <a:ext cx="7949421" cy="123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04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4BD0F-9FDD-9B46-91A6-65CB04C38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216378A6-17F0-D501-BE3F-A8C1568EF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4A853DC6-C01F-5743-0B8D-9270EC6AF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F2589640-8DE4-29C1-F1DD-D8664B800F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6388" y="268148"/>
            <a:ext cx="5654530" cy="1737511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B330EEF9-F3B6-DC8C-FBD0-1D4F15B9BA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7771" b="54931"/>
          <a:stretch>
            <a:fillRect/>
          </a:stretch>
        </p:blipFill>
        <p:spPr>
          <a:xfrm>
            <a:off x="6359733" y="2280746"/>
            <a:ext cx="5601185" cy="777765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3F1B693C-BB15-7E63-A587-1797C02B72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5069" b="50431"/>
          <a:stretch>
            <a:fillRect/>
          </a:stretch>
        </p:blipFill>
        <p:spPr>
          <a:xfrm>
            <a:off x="6333060" y="3226676"/>
            <a:ext cx="5601185" cy="202324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7CEA39B7-D46A-8375-11D8-C9349099DD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51619" b="39223"/>
          <a:stretch>
            <a:fillRect/>
          </a:stretch>
        </p:blipFill>
        <p:spPr>
          <a:xfrm>
            <a:off x="6359733" y="4428808"/>
            <a:ext cx="5601185" cy="411721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F5BE521F-CB43-6C37-1D82-0CE610575C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60843" b="15176"/>
          <a:stretch>
            <a:fillRect/>
          </a:stretch>
        </p:blipFill>
        <p:spPr>
          <a:xfrm>
            <a:off x="494815" y="3889747"/>
            <a:ext cx="5601185" cy="1078121"/>
          </a:xfrm>
          <a:prstGeom prst="rect">
            <a:avLst/>
          </a:prstGeom>
        </p:spPr>
      </p:pic>
      <p:pic>
        <p:nvPicPr>
          <p:cNvPr id="11" name="תמונה 10">
            <a:extLst>
              <a:ext uri="{FF2B5EF4-FFF2-40B4-BE49-F238E27FC236}">
                <a16:creationId xmlns:a16="http://schemas.microsoft.com/office/drawing/2014/main" id="{C69A61C0-DA9B-86D6-9612-1703F84A9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85116" b="-1013"/>
          <a:stretch>
            <a:fillRect/>
          </a:stretch>
        </p:blipFill>
        <p:spPr>
          <a:xfrm>
            <a:off x="3058349" y="5762961"/>
            <a:ext cx="5601185" cy="714704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330FD44F-F661-C67C-9800-405580ED4E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0826" t="-2121" b="95738"/>
          <a:stretch>
            <a:fillRect/>
          </a:stretch>
        </p:blipFill>
        <p:spPr>
          <a:xfrm>
            <a:off x="7526200" y="3940840"/>
            <a:ext cx="4434718" cy="287012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028760B1-060B-EC8D-FACD-0828711E9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250" t="6019" b="84825"/>
          <a:stretch>
            <a:fillRect/>
          </a:stretch>
        </p:blipFill>
        <p:spPr>
          <a:xfrm>
            <a:off x="620838" y="3327838"/>
            <a:ext cx="5475162" cy="411721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024CDCA1-85C5-196E-E72E-2A13E3FABE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4604" b="77980"/>
          <a:stretch>
            <a:fillRect/>
          </a:stretch>
        </p:blipFill>
        <p:spPr>
          <a:xfrm>
            <a:off x="3084541" y="5227660"/>
            <a:ext cx="5601185" cy="33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6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037A5-64CF-9FC1-286C-FBEE00C67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3E2421A4-1D16-397E-8B5B-F0E08A2F1EB4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משימת פתיחה</a:t>
            </a:r>
          </a:p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עמוד 1</a:t>
            </a: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7921BC43-8944-E7E1-36EE-815BF0C5C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59F0804F-3D80-4828-8B54-795C69C7E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6077" y="1831813"/>
            <a:ext cx="1409894" cy="1597187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7E7EEA7F-8359-BD86-88EE-9B928F395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86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2C1CD-6497-DB86-90C7-7AE29E155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3F88EC45-A9FA-E6E5-645D-3D90065B2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BBC13CD8-F60D-E0BF-AFD2-3669DD877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24682ECE-6B7C-06B9-B2E2-378EB75C03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b="34214"/>
          <a:stretch>
            <a:fillRect/>
          </a:stretch>
        </p:blipFill>
        <p:spPr>
          <a:xfrm>
            <a:off x="5505229" y="141227"/>
            <a:ext cx="6522091" cy="3516373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6A04B72A-C300-5F13-938B-AB824267D1D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8533" b="51465"/>
          <a:stretch>
            <a:fillRect/>
          </a:stretch>
        </p:blipFill>
        <p:spPr>
          <a:xfrm>
            <a:off x="7962900" y="3762408"/>
            <a:ext cx="3944838" cy="263492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1A17BC15-0040-B60E-B5B5-6326C187BB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t="68250" b="387"/>
          <a:stretch>
            <a:fillRect/>
          </a:stretch>
        </p:blipFill>
        <p:spPr>
          <a:xfrm>
            <a:off x="5505229" y="4292600"/>
            <a:ext cx="6522091" cy="16764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F61A3336-93E8-E817-E84D-B823DC4E122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9" t="55271" b="-20181"/>
          <a:stretch>
            <a:fillRect/>
          </a:stretch>
        </p:blipFill>
        <p:spPr>
          <a:xfrm>
            <a:off x="5505229" y="6059504"/>
            <a:ext cx="6402509" cy="35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B2A2C-2181-614B-4DA6-7AD73979D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תמונה 21">
            <a:extLst>
              <a:ext uri="{FF2B5EF4-FFF2-40B4-BE49-F238E27FC236}">
                <a16:creationId xmlns:a16="http://schemas.microsoft.com/office/drawing/2014/main" id="{49EBE8C1-3B64-EC0D-7EB8-0EB58E9B7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81" y="182077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2878D6DF-33AD-9F30-1525-109BC80D19CD}"/>
              </a:ext>
            </a:extLst>
          </p:cNvPr>
          <p:cNvSpPr txBox="1">
            <a:spLocks/>
          </p:cNvSpPr>
          <p:nvPr/>
        </p:nvSpPr>
        <p:spPr>
          <a:xfrm>
            <a:off x="3492500" y="1689301"/>
            <a:ext cx="91326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מערכת צירים ברביע הראשון</a:t>
            </a: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1E5D700A-DC97-5ED6-CA51-FDC4EF67D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  <p:sp>
        <p:nvSpPr>
          <p:cNvPr id="5" name="כותרת משנה 2">
            <a:extLst>
              <a:ext uri="{FF2B5EF4-FFF2-40B4-BE49-F238E27FC236}">
                <a16:creationId xmlns:a16="http://schemas.microsoft.com/office/drawing/2014/main" id="{F6D539C1-FA12-87E1-C262-3CAF9947D83B}"/>
              </a:ext>
            </a:extLst>
          </p:cNvPr>
          <p:cNvSpPr txBox="1">
            <a:spLocks/>
          </p:cNvSpPr>
          <p:nvPr/>
        </p:nvSpPr>
        <p:spPr>
          <a:xfrm>
            <a:off x="3963781" y="2585921"/>
            <a:ext cx="708792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e-IL" sz="4000" b="1" dirty="0"/>
              <a:t>א. נקודות במערכת צירים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56582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משנה 2">
            <a:extLst>
              <a:ext uri="{FF2B5EF4-FFF2-40B4-BE49-F238E27FC236}">
                <a16:creationId xmlns:a16="http://schemas.microsoft.com/office/drawing/2014/main" id="{A915D72C-8E67-FE9E-929D-D19EA78FBC0B}"/>
              </a:ext>
            </a:extLst>
          </p:cNvPr>
          <p:cNvSpPr txBox="1">
            <a:spLocks/>
          </p:cNvSpPr>
          <p:nvPr/>
        </p:nvSpPr>
        <p:spPr>
          <a:xfrm>
            <a:off x="2336799" y="2405881"/>
            <a:ext cx="7788539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6000" b="1" dirty="0">
                <a:solidFill>
                  <a:srgbClr val="D52E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הסבר ודוגמה פתורה</a:t>
            </a:r>
            <a:endParaRPr lang="he-IL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תמונה 21">
            <a:extLst>
              <a:ext uri="{FF2B5EF4-FFF2-40B4-BE49-F238E27FC236}">
                <a16:creationId xmlns:a16="http://schemas.microsoft.com/office/drawing/2014/main" id="{6152B443-17AD-38BC-72B3-A78171998E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711" y="185098"/>
            <a:ext cx="4006575" cy="1148653"/>
          </a:xfrm>
          <a:prstGeom prst="rect">
            <a:avLst/>
          </a:prstGeom>
        </p:spPr>
      </p:pic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E23E111-8885-EB58-671C-9C90179BE5DC}"/>
              </a:ext>
            </a:extLst>
          </p:cNvPr>
          <p:cNvSpPr txBox="1">
            <a:spLocks/>
          </p:cNvSpPr>
          <p:nvPr/>
        </p:nvSpPr>
        <p:spPr>
          <a:xfrm>
            <a:off x="3513951" y="3619807"/>
            <a:ext cx="5619031" cy="843079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e-I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עמ' 2</a:t>
            </a: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AD0310E7-5378-0B8C-2A8B-85BFC7F048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>
            <a:off x="0" y="4919471"/>
            <a:ext cx="12192000" cy="191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85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CA8C-BE69-1EB6-04CE-8D9D3487B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4AAC522D-22B2-8890-E5B6-BD0F406DC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7129E3F-C337-7862-1120-7A7BF18020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AA6F99DD-229D-7EF3-498A-17BF840F83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61719" y="147188"/>
            <a:ext cx="6256562" cy="3033023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49B9B940-F9AA-D3E7-E7D1-0ABE157B6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45702"/>
          <a:stretch>
            <a:fillRect/>
          </a:stretch>
        </p:blipFill>
        <p:spPr>
          <a:xfrm>
            <a:off x="5761719" y="3180211"/>
            <a:ext cx="6264183" cy="3033023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345251A1-F103-9181-0F0F-E27EDE4DA3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3752" t="53006" r="5964" b="-255"/>
          <a:stretch>
            <a:fillRect/>
          </a:stretch>
        </p:blipFill>
        <p:spPr>
          <a:xfrm>
            <a:off x="543749" y="3762408"/>
            <a:ext cx="5029200" cy="263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49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4BBA-7F38-3046-DEF4-896D12E6D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56FFF919-DC36-FD8A-C096-91C4CB265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A160D78-5BE4-B117-401A-CABE00DF3A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CCC7B769-29EE-7FE2-1E13-6137AF83C7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40985"/>
          <a:stretch>
            <a:fillRect/>
          </a:stretch>
        </p:blipFill>
        <p:spPr>
          <a:xfrm>
            <a:off x="6616783" y="152116"/>
            <a:ext cx="5387807" cy="1933859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B6BE3973-60D2-0EFE-54CF-8261408888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72276" b="255"/>
          <a:stretch>
            <a:fillRect/>
          </a:stretch>
        </p:blipFill>
        <p:spPr>
          <a:xfrm>
            <a:off x="6616783" y="2257425"/>
            <a:ext cx="5387807" cy="90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4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03EF3-C09D-5A32-4B22-652014D2A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תמונה 17">
            <a:extLst>
              <a:ext uri="{FF2B5EF4-FFF2-40B4-BE49-F238E27FC236}">
                <a16:creationId xmlns:a16="http://schemas.microsoft.com/office/drawing/2014/main" id="{96B5ECDE-F403-4819-599F-F3DAF17ED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822"/>
            <a:ext cx="3058348" cy="876804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99C6BA24-D7DA-B6C2-147A-9AC7D627F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7" b="14612"/>
          <a:stretch>
            <a:fillRect/>
          </a:stretch>
        </p:blipFill>
        <p:spPr>
          <a:xfrm rot="16200000" flipV="1">
            <a:off x="-2613064" y="3293784"/>
            <a:ext cx="6163374" cy="937248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96C9AE5C-08BE-D5EF-1AF3-8CA6C2495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8771"/>
          <a:stretch>
            <a:fillRect/>
          </a:stretch>
        </p:blipFill>
        <p:spPr>
          <a:xfrm>
            <a:off x="5771881" y="201723"/>
            <a:ext cx="6210838" cy="1969977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72411E1C-6E73-35A4-A84D-3959B13ECB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6802" b="58572"/>
          <a:stretch>
            <a:fillRect/>
          </a:stretch>
        </p:blipFill>
        <p:spPr>
          <a:xfrm>
            <a:off x="7469065" y="5334000"/>
            <a:ext cx="4551754" cy="1357565"/>
          </a:xfrm>
          <a:prstGeom prst="rect">
            <a:avLst/>
          </a:prstGeom>
        </p:spPr>
      </p:pic>
      <p:pic>
        <p:nvPicPr>
          <p:cNvPr id="9" name="תמונה 8">
            <a:extLst>
              <a:ext uri="{FF2B5EF4-FFF2-40B4-BE49-F238E27FC236}">
                <a16:creationId xmlns:a16="http://schemas.microsoft.com/office/drawing/2014/main" id="{58751DCF-EE76-2D96-3287-929BE10526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6913" t="41162" b="28272"/>
          <a:stretch>
            <a:fillRect/>
          </a:stretch>
        </p:blipFill>
        <p:spPr>
          <a:xfrm>
            <a:off x="8064499" y="2413000"/>
            <a:ext cx="3918219" cy="1460500"/>
          </a:xfrm>
          <a:prstGeom prst="rect">
            <a:avLst/>
          </a:prstGeom>
        </p:spPr>
      </p:pic>
      <p:pic>
        <p:nvPicPr>
          <p:cNvPr id="10" name="תמונה 9">
            <a:extLst>
              <a:ext uri="{FF2B5EF4-FFF2-40B4-BE49-F238E27FC236}">
                <a16:creationId xmlns:a16="http://schemas.microsoft.com/office/drawing/2014/main" id="{C7381454-11A8-083F-4678-947B58D80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1163" r="63557" b="15513"/>
          <a:stretch>
            <a:fillRect/>
          </a:stretch>
        </p:blipFill>
        <p:spPr>
          <a:xfrm>
            <a:off x="5788392" y="2413000"/>
            <a:ext cx="2263408" cy="2070100"/>
          </a:xfrm>
          <a:prstGeom prst="rect">
            <a:avLst/>
          </a:prstGeom>
        </p:spPr>
      </p:pic>
      <p:pic>
        <p:nvPicPr>
          <p:cNvPr id="12" name="תמונה 11">
            <a:extLst>
              <a:ext uri="{FF2B5EF4-FFF2-40B4-BE49-F238E27FC236}">
                <a16:creationId xmlns:a16="http://schemas.microsoft.com/office/drawing/2014/main" id="{C3FD1B84-9D0B-69AE-0C12-6B1E7B8A30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3622" t="71728" b="630"/>
          <a:stretch>
            <a:fillRect/>
          </a:stretch>
        </p:blipFill>
        <p:spPr>
          <a:xfrm>
            <a:off x="7251701" y="3873500"/>
            <a:ext cx="4743718" cy="1320800"/>
          </a:xfrm>
          <a:prstGeom prst="rect">
            <a:avLst/>
          </a:prstGeom>
        </p:spPr>
      </p:pic>
      <p:pic>
        <p:nvPicPr>
          <p:cNvPr id="13" name="תמונה 12">
            <a:extLst>
              <a:ext uri="{FF2B5EF4-FFF2-40B4-BE49-F238E27FC236}">
                <a16:creationId xmlns:a16="http://schemas.microsoft.com/office/drawing/2014/main" id="{14E0D028-A3FD-BBCE-814E-7E8A43661C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37936" t="42221" b="10"/>
          <a:stretch>
            <a:fillRect/>
          </a:stretch>
        </p:blipFill>
        <p:spPr>
          <a:xfrm>
            <a:off x="1298942" y="1142999"/>
            <a:ext cx="3859396" cy="1893039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65CAD6AD-D0AB-7D1C-DCCF-0DD2612523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05" t="38950" r="61400" b="-2122"/>
          <a:stretch>
            <a:fillRect/>
          </a:stretch>
        </p:blipFill>
        <p:spPr>
          <a:xfrm>
            <a:off x="2034839" y="3136900"/>
            <a:ext cx="2387601" cy="207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50599</TotalTime>
  <Words>100</Words>
  <Application>Microsoft Office PowerPoint</Application>
  <PresentationFormat>מסך רחב</PresentationFormat>
  <Paragraphs>45</Paragraphs>
  <Slides>25</Slides>
  <Notes>25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Tali Rouash</dc:creator>
  <cp:lastModifiedBy>Tali Rouash</cp:lastModifiedBy>
  <cp:revision>456</cp:revision>
  <dcterms:created xsi:type="dcterms:W3CDTF">2023-03-16T18:50:14Z</dcterms:created>
  <dcterms:modified xsi:type="dcterms:W3CDTF">2026-08-28T08:12:22Z</dcterms:modified>
</cp:coreProperties>
</file>